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4"/>
    <p:sldMasterId id="2147483723" r:id="rId5"/>
    <p:sldMasterId id="2147483727" r:id="rId6"/>
  </p:sldMasterIdLst>
  <p:notesMasterIdLst>
    <p:notesMasterId r:id="rId26"/>
  </p:notesMasterIdLst>
  <p:handoutMasterIdLst>
    <p:handoutMasterId r:id="rId27"/>
  </p:handoutMasterIdLst>
  <p:sldIdLst>
    <p:sldId id="263" r:id="rId7"/>
    <p:sldId id="286" r:id="rId8"/>
    <p:sldId id="270" r:id="rId9"/>
    <p:sldId id="285" r:id="rId10"/>
    <p:sldId id="266" r:id="rId11"/>
    <p:sldId id="267" r:id="rId12"/>
    <p:sldId id="268" r:id="rId13"/>
    <p:sldId id="274" r:id="rId14"/>
    <p:sldId id="269" r:id="rId15"/>
    <p:sldId id="273" r:id="rId16"/>
    <p:sldId id="272" r:id="rId17"/>
    <p:sldId id="271" r:id="rId18"/>
    <p:sldId id="279" r:id="rId19"/>
    <p:sldId id="280" r:id="rId20"/>
    <p:sldId id="281" r:id="rId21"/>
    <p:sldId id="282" r:id="rId22"/>
    <p:sldId id="283" r:id="rId23"/>
    <p:sldId id="284" r:id="rId24"/>
    <p:sldId id="275"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C8C8"/>
    <a:srgbClr val="FFFFFF"/>
    <a:srgbClr val="FF6600"/>
    <a:srgbClr val="D9D9D9"/>
    <a:srgbClr val="DF1F2E"/>
    <a:srgbClr val="FFCC66"/>
    <a:srgbClr val="6E9678"/>
    <a:srgbClr val="8B0109"/>
    <a:srgbClr val="A90314"/>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36" autoAdjust="0"/>
    <p:restoredTop sz="78180" autoAdjust="0"/>
  </p:normalViewPr>
  <p:slideViewPr>
    <p:cSldViewPr snapToGrid="0">
      <p:cViewPr varScale="1">
        <p:scale>
          <a:sx n="76" d="100"/>
          <a:sy n="76" d="100"/>
        </p:scale>
        <p:origin x="1738" y="91"/>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98" d="100"/>
          <a:sy n="98" d="100"/>
        </p:scale>
        <p:origin x="351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CF3383-DF08-4C90-8557-22EF3027DD43}" type="datetimeFigureOut">
              <a:rPr lang="en-US" smtClean="0"/>
              <a:t>9/28/2019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1793050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D16557-6E8E-4D95-8DF3-2DE1590C714A}" type="datetimeFigureOut">
              <a:rPr lang="en-US" smtClean="0"/>
              <a:t>9/28/2019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3A86D8-1D95-4DFF-A26B-8F86AC3AC58E}" type="slidenum">
              <a:rPr lang="en-US" smtClean="0"/>
              <a:t>‹#›</a:t>
            </a:fld>
            <a:endParaRPr lang="en-US"/>
          </a:p>
        </p:txBody>
      </p:sp>
    </p:spTree>
    <p:extLst>
      <p:ext uri="{BB962C8B-B14F-4D97-AF65-F5344CB8AC3E}">
        <p14:creationId xmlns:p14="http://schemas.microsoft.com/office/powerpoint/2010/main" val="1538130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101knots.com/bowline-knot.htm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t>1</a:t>
            </a:fld>
            <a:endParaRPr lang="en-US"/>
          </a:p>
        </p:txBody>
      </p:sp>
    </p:spTree>
    <p:extLst>
      <p:ext uri="{BB962C8B-B14F-4D97-AF65-F5344CB8AC3E}">
        <p14:creationId xmlns:p14="http://schemas.microsoft.com/office/powerpoint/2010/main" val="2655428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t>8</a:t>
            </a:fld>
            <a:endParaRPr lang="en-US"/>
          </a:p>
        </p:txBody>
      </p:sp>
    </p:spTree>
    <p:extLst>
      <p:ext uri="{BB962C8B-B14F-4D97-AF65-F5344CB8AC3E}">
        <p14:creationId xmlns:p14="http://schemas.microsoft.com/office/powerpoint/2010/main" val="3567871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 reef knot, or square knot, is an ancient and simple binding knot used to secure a rope or line around an object. It is sometimes also referred to as a Hercules knot. The knot is formed by tying a left-handed overhand knot and then a right-handed overhand knot, or vice versa.</a:t>
            </a:r>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 Reef </a:t>
            </a:r>
            <a:r>
              <a:rPr lang="en-US" sz="1200" b="1" i="0" kern="1200" dirty="0" smtClean="0">
                <a:solidFill>
                  <a:schemeClr val="tx1"/>
                </a:solidFill>
                <a:effectLst/>
                <a:latin typeface="+mn-lt"/>
                <a:ea typeface="+mn-ea"/>
                <a:cs typeface="+mn-cs"/>
              </a:rPr>
              <a:t>Knot</a:t>
            </a:r>
            <a:r>
              <a:rPr lang="en-US" sz="1200" b="0" i="0" kern="1200" dirty="0" smtClean="0">
                <a:solidFill>
                  <a:schemeClr val="tx1"/>
                </a:solidFill>
                <a:effectLst/>
                <a:latin typeface="+mn-lt"/>
                <a:ea typeface="+mn-ea"/>
                <a:cs typeface="+mn-cs"/>
              </a:rPr>
              <a:t> or </a:t>
            </a:r>
            <a:r>
              <a:rPr lang="en-US" sz="1200" b="1" i="0" kern="1200" dirty="0" smtClean="0">
                <a:solidFill>
                  <a:schemeClr val="tx1"/>
                </a:solidFill>
                <a:effectLst/>
                <a:latin typeface="+mn-lt"/>
                <a:ea typeface="+mn-ea"/>
                <a:cs typeface="+mn-cs"/>
              </a:rPr>
              <a:t>Square Knot</a:t>
            </a:r>
            <a:r>
              <a:rPr lang="en-US" sz="1200" b="0" i="0" kern="1200" dirty="0" smtClean="0">
                <a:solidFill>
                  <a:schemeClr val="tx1"/>
                </a:solidFill>
                <a:effectLst/>
                <a:latin typeface="+mn-lt"/>
                <a:ea typeface="+mn-ea"/>
                <a:cs typeface="+mn-cs"/>
              </a:rPr>
              <a:t> is quick and easy to tie; it is a </a:t>
            </a:r>
            <a:r>
              <a:rPr lang="en-US" sz="1200" b="1" i="0" kern="1200" dirty="0" smtClean="0">
                <a:solidFill>
                  <a:schemeClr val="tx1"/>
                </a:solidFill>
                <a:effectLst/>
                <a:latin typeface="+mn-lt"/>
                <a:ea typeface="+mn-ea"/>
                <a:cs typeface="+mn-cs"/>
              </a:rPr>
              <a:t>good knot</a:t>
            </a:r>
            <a:r>
              <a:rPr lang="en-US" sz="1200" b="0" i="0" kern="1200" dirty="0" smtClean="0">
                <a:solidFill>
                  <a:schemeClr val="tx1"/>
                </a:solidFill>
                <a:effectLst/>
                <a:latin typeface="+mn-lt"/>
                <a:ea typeface="+mn-ea"/>
                <a:cs typeface="+mn-cs"/>
              </a:rPr>
              <a:t> for securing non-critical items. Not to be trusted to join two ropes together. This </a:t>
            </a:r>
            <a:r>
              <a:rPr lang="en-US" sz="1200" b="1" i="0" kern="1200" dirty="0" smtClean="0">
                <a:solidFill>
                  <a:schemeClr val="tx1"/>
                </a:solidFill>
                <a:effectLst/>
                <a:latin typeface="+mn-lt"/>
                <a:ea typeface="+mn-ea"/>
                <a:cs typeface="+mn-cs"/>
              </a:rPr>
              <a:t>knot</a:t>
            </a:r>
            <a:r>
              <a:rPr lang="en-US" sz="1200" b="0" i="0" kern="1200" dirty="0" smtClean="0">
                <a:solidFill>
                  <a:schemeClr val="tx1"/>
                </a:solidFill>
                <a:effectLst/>
                <a:latin typeface="+mn-lt"/>
                <a:ea typeface="+mn-ea"/>
                <a:cs typeface="+mn-cs"/>
              </a:rPr>
              <a:t> was used for centuries by sailors for reefing sails, hence the name Reef </a:t>
            </a:r>
            <a:r>
              <a:rPr lang="en-US" sz="1200" b="1" i="0" kern="1200" dirty="0" smtClean="0">
                <a:solidFill>
                  <a:schemeClr val="tx1"/>
                </a:solidFill>
                <a:effectLst/>
                <a:latin typeface="+mn-lt"/>
                <a:ea typeface="+mn-ea"/>
                <a:cs typeface="+mn-cs"/>
              </a:rPr>
              <a:t>Knot</a:t>
            </a:r>
            <a:r>
              <a:rPr lang="en-US" sz="1200" b="0" i="0" kern="1200" dirty="0" smtClean="0">
                <a:solidFill>
                  <a:schemeClr val="tx1"/>
                </a:solidFill>
                <a:effectLst/>
                <a:latin typeface="+mn-lt"/>
                <a:ea typeface="+mn-ea"/>
                <a:cs typeface="+mn-cs"/>
              </a:rPr>
              <a:t>, and tying things aboard ship.</a:t>
            </a:r>
          </a:p>
          <a:p>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t>13</a:t>
            </a:fld>
            <a:endParaRPr lang="en-US"/>
          </a:p>
        </p:txBody>
      </p:sp>
    </p:spTree>
    <p:extLst>
      <p:ext uri="{BB962C8B-B14F-4D97-AF65-F5344CB8AC3E}">
        <p14:creationId xmlns:p14="http://schemas.microsoft.com/office/powerpoint/2010/main" val="3349822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a:t>
            </a:r>
            <a:r>
              <a:rPr lang="en-US" sz="1200" b="1" i="0" kern="1200" dirty="0" smtClean="0">
                <a:solidFill>
                  <a:schemeClr val="tx1"/>
                </a:solidFill>
                <a:effectLst/>
                <a:latin typeface="+mn-lt"/>
                <a:ea typeface="+mn-ea"/>
                <a:cs typeface="+mn-cs"/>
              </a:rPr>
              <a:t>Sheet Bend</a:t>
            </a:r>
            <a:r>
              <a:rPr lang="en-US" sz="1200" b="0" i="0" kern="1200" dirty="0" smtClean="0">
                <a:solidFill>
                  <a:schemeClr val="tx1"/>
                </a:solidFill>
                <a:effectLst/>
                <a:latin typeface="+mn-lt"/>
                <a:ea typeface="+mn-ea"/>
                <a:cs typeface="+mn-cs"/>
              </a:rPr>
              <a:t> or Weaver's Knot is recommended for joining two ropes of unequal size. The thicker rope must be used for the simple bight as shown. However, it works equally well if the ropes are of the same size.</a:t>
            </a:r>
          </a:p>
        </p:txBody>
      </p:sp>
      <p:sp>
        <p:nvSpPr>
          <p:cNvPr id="4" name="Slide Number Placeholder 3"/>
          <p:cNvSpPr>
            <a:spLocks noGrp="1"/>
          </p:cNvSpPr>
          <p:nvPr>
            <p:ph type="sldNum" sz="quarter" idx="10"/>
          </p:nvPr>
        </p:nvSpPr>
        <p:spPr/>
        <p:txBody>
          <a:bodyPr/>
          <a:lstStyle/>
          <a:p>
            <a:fld id="{BC3A86D8-1D95-4DFF-A26B-8F86AC3AC58E}" type="slidenum">
              <a:rPr lang="en-US" smtClean="0"/>
              <a:t>14</a:t>
            </a:fld>
            <a:endParaRPr lang="en-US"/>
          </a:p>
        </p:txBody>
      </p:sp>
    </p:spTree>
    <p:extLst>
      <p:ext uri="{BB962C8B-B14F-4D97-AF65-F5344CB8AC3E}">
        <p14:creationId xmlns:p14="http://schemas.microsoft.com/office/powerpoint/2010/main" val="3916305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Anchor Bend or Anchor Hitch is the knot generally used to fasten a line to an anchor. The free end should be secured with seizing to the standing line for a permanent, secure knot.</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Also known by the names anchor bend and fisherman’s bend, this knot is basically used to connect an anchor line to an anchor. The nautical knot can also join a rope to a ring or similar termination. It is helpful when you need to set up a second anchor in a hurry. It doesn’t significantly reduce the line strength, is easy to tie and about 10% stronger than the </a:t>
            </a:r>
            <a:r>
              <a:rPr lang="en-US" sz="1200" b="0" i="0" u="sng" kern="1200" dirty="0" smtClean="0">
                <a:solidFill>
                  <a:schemeClr val="tx1"/>
                </a:solidFill>
                <a:effectLst/>
                <a:latin typeface="+mn-lt"/>
                <a:ea typeface="+mn-ea"/>
                <a:cs typeface="+mn-cs"/>
                <a:hlinkClick r:id="rId3"/>
              </a:rPr>
              <a:t>bowline</a:t>
            </a:r>
            <a:r>
              <a:rPr lang="en-US" sz="1200" b="0" i="0" kern="1200" dirty="0" smtClean="0">
                <a:solidFill>
                  <a:schemeClr val="tx1"/>
                </a:solidFill>
                <a:effectLst/>
                <a:latin typeface="+mn-lt"/>
                <a:ea typeface="+mn-ea"/>
                <a:cs typeface="+mn-cs"/>
              </a:rPr>
              <a:t>. The bend holds well even if you alternate the load between heavy and slack.</a:t>
            </a:r>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t>15</a:t>
            </a:fld>
            <a:endParaRPr lang="en-US"/>
          </a:p>
        </p:txBody>
      </p:sp>
    </p:spTree>
    <p:extLst>
      <p:ext uri="{BB962C8B-B14F-4D97-AF65-F5344CB8AC3E}">
        <p14:creationId xmlns:p14="http://schemas.microsoft.com/office/powerpoint/2010/main" val="473404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Figure 8 provides a quick and convenient stopper knot to prevent a line sliding out of sight, e.g., up inside the mast. Its virtue is that, even after it has been jammed tightly against a block, it doesn't bind; it can be undone easily. This virtue is also, occasionally, a vice. The figure 8 can fall undone and then has to be retied.</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t>16</a:t>
            </a:fld>
            <a:endParaRPr lang="en-US"/>
          </a:p>
        </p:txBody>
      </p:sp>
    </p:spTree>
    <p:extLst>
      <p:ext uri="{BB962C8B-B14F-4D97-AF65-F5344CB8AC3E}">
        <p14:creationId xmlns:p14="http://schemas.microsoft.com/office/powerpoint/2010/main" val="1057348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a:t>
            </a:r>
            <a:r>
              <a:rPr lang="en-US" sz="1200" b="0" i="0" kern="1200" baseline="0" dirty="0" smtClean="0">
                <a:solidFill>
                  <a:schemeClr val="tx1"/>
                </a:solidFill>
                <a:effectLst/>
                <a:latin typeface="+mn-lt"/>
                <a:ea typeface="+mn-ea"/>
                <a:cs typeface="+mn-cs"/>
              </a:rPr>
              <a:t> Figure 8 Knot</a:t>
            </a:r>
            <a:r>
              <a:rPr lang="en-US" sz="1200" b="0" i="0" kern="1200" dirty="0" smtClean="0">
                <a:solidFill>
                  <a:schemeClr val="tx1"/>
                </a:solidFill>
                <a:effectLst/>
                <a:latin typeface="+mn-lt"/>
                <a:ea typeface="+mn-ea"/>
                <a:cs typeface="+mn-cs"/>
              </a:rPr>
              <a:t> is much better than the simple Overhand Knot,</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which is smaller and can bind so tightly that it can be really difficult to undo.</a:t>
            </a:r>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t>17</a:t>
            </a:fld>
            <a:endParaRPr lang="en-US"/>
          </a:p>
        </p:txBody>
      </p:sp>
    </p:spTree>
    <p:extLst>
      <p:ext uri="{BB962C8B-B14F-4D97-AF65-F5344CB8AC3E}">
        <p14:creationId xmlns:p14="http://schemas.microsoft.com/office/powerpoint/2010/main" val="3479145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a:t>
            </a:r>
            <a:r>
              <a:rPr lang="en-US" sz="1200" b="1" i="0" kern="1200" dirty="0" smtClean="0">
                <a:solidFill>
                  <a:schemeClr val="tx1"/>
                </a:solidFill>
                <a:effectLst/>
                <a:latin typeface="+mn-lt"/>
                <a:ea typeface="+mn-ea"/>
                <a:cs typeface="+mn-cs"/>
              </a:rPr>
              <a:t>two half-hitches</a:t>
            </a:r>
            <a:r>
              <a:rPr lang="en-US" sz="1200" b="0" i="0" kern="1200" dirty="0" smtClean="0">
                <a:solidFill>
                  <a:schemeClr val="tx1"/>
                </a:solidFill>
                <a:effectLst/>
                <a:latin typeface="+mn-lt"/>
                <a:ea typeface="+mn-ea"/>
                <a:cs typeface="+mn-cs"/>
              </a:rPr>
              <a:t> is a type of </a:t>
            </a:r>
            <a:r>
              <a:rPr lang="en-US" sz="1200" b="0" i="0" u="none" strike="noStrike" kern="1200" dirty="0" smtClean="0">
                <a:solidFill>
                  <a:schemeClr val="tx1"/>
                </a:solidFill>
                <a:effectLst/>
                <a:latin typeface="+mn-lt"/>
                <a:ea typeface="+mn-ea"/>
                <a:cs typeface="+mn-cs"/>
              </a:rPr>
              <a:t>knot</a:t>
            </a:r>
            <a:r>
              <a:rPr lang="en-US" sz="1200" b="0" i="0" kern="1200" dirty="0" smtClean="0">
                <a:solidFill>
                  <a:schemeClr val="tx1"/>
                </a:solidFill>
                <a:effectLst/>
                <a:latin typeface="+mn-lt"/>
                <a:ea typeface="+mn-ea"/>
                <a:cs typeface="+mn-cs"/>
              </a:rPr>
              <a:t>, specifically a </a:t>
            </a:r>
            <a:r>
              <a:rPr lang="en-US" sz="1200" b="0" i="0" u="none" strike="noStrike" kern="1200" dirty="0" smtClean="0">
                <a:solidFill>
                  <a:schemeClr val="tx1"/>
                </a:solidFill>
                <a:effectLst/>
                <a:latin typeface="+mn-lt"/>
                <a:ea typeface="+mn-ea"/>
                <a:cs typeface="+mn-cs"/>
              </a:rPr>
              <a:t>Binding Knot</a:t>
            </a:r>
            <a:r>
              <a:rPr lang="en-US" sz="1200" b="0" i="0" kern="1200" dirty="0" smtClean="0">
                <a:solidFill>
                  <a:schemeClr val="tx1"/>
                </a:solidFill>
                <a:effectLst/>
                <a:latin typeface="+mn-lt"/>
                <a:ea typeface="+mn-ea"/>
                <a:cs typeface="+mn-cs"/>
              </a:rPr>
              <a:t> or </a:t>
            </a:r>
            <a:r>
              <a:rPr lang="en-US" sz="1200" b="0" i="0" u="none" strike="noStrike" kern="1200" dirty="0" smtClean="0">
                <a:solidFill>
                  <a:schemeClr val="tx1"/>
                </a:solidFill>
                <a:effectLst/>
                <a:latin typeface="+mn-lt"/>
                <a:ea typeface="+mn-ea"/>
                <a:cs typeface="+mn-cs"/>
              </a:rPr>
              <a:t>Hitch Knot</a:t>
            </a:r>
            <a:r>
              <a:rPr lang="en-US" sz="1200" b="0" i="0" kern="1200" dirty="0" smtClean="0">
                <a:solidFill>
                  <a:schemeClr val="tx1"/>
                </a:solidFill>
                <a:effectLst/>
                <a:latin typeface="+mn-lt"/>
                <a:ea typeface="+mn-ea"/>
                <a:cs typeface="+mn-cs"/>
              </a:rPr>
              <a:t>. It consists of an </a:t>
            </a:r>
            <a:r>
              <a:rPr lang="en-US" sz="1200" b="0" i="0" u="none" strike="noStrike" kern="1200" dirty="0" smtClean="0">
                <a:solidFill>
                  <a:schemeClr val="tx1"/>
                </a:solidFill>
                <a:effectLst/>
                <a:latin typeface="+mn-lt"/>
                <a:ea typeface="+mn-ea"/>
                <a:cs typeface="+mn-cs"/>
              </a:rPr>
              <a:t>Overhand Knot</a:t>
            </a:r>
            <a:r>
              <a:rPr lang="en-US" sz="1200" b="0" i="0" kern="1200" dirty="0" smtClean="0">
                <a:solidFill>
                  <a:schemeClr val="tx1"/>
                </a:solidFill>
                <a:effectLst/>
                <a:latin typeface="+mn-lt"/>
                <a:ea typeface="+mn-ea"/>
                <a:cs typeface="+mn-cs"/>
              </a:rPr>
              <a:t> tied around a post, followed by a half-hitch. Equivalently, it consists of a half-turn around a post followed by a </a:t>
            </a:r>
            <a:r>
              <a:rPr lang="en-US" sz="1200" b="0" i="0" u="none" strike="noStrike" kern="1200" dirty="0" smtClean="0">
                <a:solidFill>
                  <a:schemeClr val="tx1"/>
                </a:solidFill>
                <a:effectLst/>
                <a:latin typeface="+mn-lt"/>
                <a:ea typeface="+mn-ea"/>
                <a:cs typeface="+mn-cs"/>
              </a:rPr>
              <a:t>Clove Hitch</a:t>
            </a:r>
            <a:r>
              <a:rPr lang="en-US" sz="1200" b="0" i="0" kern="1200" dirty="0" smtClean="0">
                <a:solidFill>
                  <a:schemeClr val="tx1"/>
                </a:solidFill>
                <a:effectLst/>
                <a:latin typeface="+mn-lt"/>
                <a:ea typeface="+mn-ea"/>
                <a:cs typeface="+mn-cs"/>
              </a:rPr>
              <a:t> of the running end around the standing part.</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This knot is also sometimes referred to as a </a:t>
            </a:r>
            <a:r>
              <a:rPr lang="en-US" sz="1200" b="1" i="0" kern="1200" dirty="0" smtClean="0">
                <a:solidFill>
                  <a:schemeClr val="tx1"/>
                </a:solidFill>
                <a:effectLst/>
                <a:latin typeface="+mn-lt"/>
                <a:ea typeface="+mn-ea"/>
                <a:cs typeface="+mn-cs"/>
              </a:rPr>
              <a:t>clove hitch over itself</a:t>
            </a:r>
            <a:r>
              <a:rPr lang="en-US" sz="1200" b="0" i="0" kern="1200" dirty="0" smtClean="0">
                <a:solidFill>
                  <a:schemeClr val="tx1"/>
                </a:solidFill>
                <a:effectLst/>
                <a:latin typeface="+mn-lt"/>
                <a:ea typeface="+mn-ea"/>
                <a:cs typeface="+mn-cs"/>
              </a:rPr>
              <a:t>, or </a:t>
            </a:r>
            <a:r>
              <a:rPr lang="en-US" sz="1200" b="1" i="0" kern="1200" dirty="0" smtClean="0">
                <a:solidFill>
                  <a:schemeClr val="tx1"/>
                </a:solidFill>
                <a:effectLst/>
                <a:latin typeface="+mn-lt"/>
                <a:ea typeface="+mn-ea"/>
                <a:cs typeface="+mn-cs"/>
              </a:rPr>
              <a:t>double half-hitch</a:t>
            </a:r>
            <a:r>
              <a:rPr lang="en-US" sz="1200" b="0" i="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t>18</a:t>
            </a:fld>
            <a:endParaRPr lang="en-US"/>
          </a:p>
        </p:txBody>
      </p:sp>
    </p:spTree>
    <p:extLst>
      <p:ext uri="{BB962C8B-B14F-4D97-AF65-F5344CB8AC3E}">
        <p14:creationId xmlns:p14="http://schemas.microsoft.com/office/powerpoint/2010/main" val="2759221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“When you reach the end of your rope, tie a </a:t>
            </a:r>
            <a:r>
              <a:rPr lang="en-US" sz="1200" b="1" i="0" kern="1200" dirty="0" smtClean="0">
                <a:solidFill>
                  <a:schemeClr val="tx1"/>
                </a:solidFill>
                <a:effectLst/>
                <a:latin typeface="+mn-lt"/>
                <a:ea typeface="+mn-ea"/>
                <a:cs typeface="+mn-cs"/>
              </a:rPr>
              <a:t>knot</a:t>
            </a:r>
            <a:r>
              <a:rPr lang="en-US" sz="1200" b="0" i="0" kern="1200" dirty="0" smtClean="0">
                <a:solidFill>
                  <a:schemeClr val="tx1"/>
                </a:solidFill>
                <a:effectLst/>
                <a:latin typeface="+mn-lt"/>
                <a:ea typeface="+mn-ea"/>
                <a:cs typeface="+mn-cs"/>
              </a:rPr>
              <a:t> in it and hang on.”</a:t>
            </a:r>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t>19</a:t>
            </a:fld>
            <a:endParaRPr lang="en-US"/>
          </a:p>
        </p:txBody>
      </p:sp>
    </p:spTree>
    <p:extLst>
      <p:ext uri="{BB962C8B-B14F-4D97-AF65-F5344CB8AC3E}">
        <p14:creationId xmlns:p14="http://schemas.microsoft.com/office/powerpoint/2010/main" val="3505583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6" name="Content Placeholder 5"/>
          <p:cNvSpPr>
            <a:spLocks noGrp="1"/>
          </p:cNvSpPr>
          <p:nvPr>
            <p:ph sz="quarter" idx="10"/>
          </p:nvPr>
        </p:nvSpPr>
        <p:spPr>
          <a:xfrm>
            <a:off x="200025" y="1028700"/>
            <a:ext cx="8743950" cy="5600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22609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2"/>
          <p:cNvSpPr>
            <a:spLocks noGrp="1"/>
          </p:cNvSpPr>
          <p:nvPr>
            <p:ph sz="quarter" idx="15"/>
          </p:nvPr>
        </p:nvSpPr>
        <p:spPr>
          <a:xfrm>
            <a:off x="6109487" y="1028700"/>
            <a:ext cx="2834489" cy="56007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6"/>
          </p:nvPr>
        </p:nvSpPr>
        <p:spPr>
          <a:xfrm>
            <a:off x="200025" y="1028700"/>
            <a:ext cx="5751666" cy="56007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16551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00026" y="1028700"/>
            <a:ext cx="4314825" cy="2667000"/>
          </a:xfrm>
        </p:spPr>
        <p:txBody>
          <a:bodyPr/>
          <a:lstStyle>
            <a:lvl1pPr>
              <a:defRPr sz="675">
                <a:solidFill>
                  <a:schemeClr val="tx1">
                    <a:lumMod val="75000"/>
                    <a:lumOff val="25000"/>
                  </a:schemeClr>
                </a:solidFill>
              </a:defRPr>
            </a:lvl1pPr>
            <a:lvl2pPr>
              <a:defRPr sz="675">
                <a:solidFill>
                  <a:schemeClr val="tx1">
                    <a:lumMod val="75000"/>
                    <a:lumOff val="25000"/>
                  </a:schemeClr>
                </a:solidFill>
              </a:defRPr>
            </a:lvl2pPr>
            <a:lvl3pPr>
              <a:defRPr sz="675">
                <a:solidFill>
                  <a:schemeClr val="tx1">
                    <a:lumMod val="75000"/>
                    <a:lumOff val="25000"/>
                  </a:schemeClr>
                </a:solidFill>
              </a:defRPr>
            </a:lvl3pPr>
            <a:lvl4pPr>
              <a:defRPr sz="675">
                <a:solidFill>
                  <a:schemeClr val="tx1">
                    <a:lumMod val="75000"/>
                    <a:lumOff val="25000"/>
                  </a:schemeClr>
                </a:solidFill>
              </a:defRPr>
            </a:lvl4pPr>
            <a:lvl5pPr>
              <a:defRPr sz="675">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 name="Straight Connector 3"/>
          <p:cNvCxnSpPr/>
          <p:nvPr userDrawn="1"/>
        </p:nvCxnSpPr>
        <p:spPr>
          <a:xfrm>
            <a:off x="285750" y="3775869"/>
            <a:ext cx="85725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572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US" dirty="0"/>
          </a:p>
        </p:txBody>
      </p:sp>
      <p:sp>
        <p:nvSpPr>
          <p:cNvPr id="16" name="Content Placeholder 2"/>
          <p:cNvSpPr>
            <a:spLocks noGrp="1"/>
          </p:cNvSpPr>
          <p:nvPr>
            <p:ph sz="quarter" idx="22"/>
          </p:nvPr>
        </p:nvSpPr>
        <p:spPr>
          <a:xfrm>
            <a:off x="200026" y="3855720"/>
            <a:ext cx="4314825" cy="2773680"/>
          </a:xfrm>
        </p:spPr>
        <p:txBody>
          <a:bodyPr/>
          <a:lstStyle>
            <a:lvl1pPr>
              <a:defRPr sz="675">
                <a:solidFill>
                  <a:schemeClr val="tx1">
                    <a:lumMod val="75000"/>
                    <a:lumOff val="25000"/>
                  </a:schemeClr>
                </a:solidFill>
              </a:defRPr>
            </a:lvl1pPr>
            <a:lvl2pPr>
              <a:defRPr sz="675">
                <a:solidFill>
                  <a:schemeClr val="tx1">
                    <a:lumMod val="75000"/>
                    <a:lumOff val="25000"/>
                  </a:schemeClr>
                </a:solidFill>
              </a:defRPr>
            </a:lvl2pPr>
            <a:lvl3pPr>
              <a:defRPr sz="675">
                <a:solidFill>
                  <a:schemeClr val="tx1">
                    <a:lumMod val="75000"/>
                    <a:lumOff val="25000"/>
                  </a:schemeClr>
                </a:solidFill>
              </a:defRPr>
            </a:lvl3pPr>
            <a:lvl4pPr>
              <a:defRPr sz="675">
                <a:solidFill>
                  <a:schemeClr val="tx1">
                    <a:lumMod val="75000"/>
                    <a:lumOff val="25000"/>
                  </a:schemeClr>
                </a:solidFill>
              </a:defRPr>
            </a:lvl4pPr>
            <a:lvl5pPr>
              <a:defRPr sz="675">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sz="quarter" idx="23"/>
          </p:nvPr>
        </p:nvSpPr>
        <p:spPr>
          <a:xfrm>
            <a:off x="4629151" y="1028700"/>
            <a:ext cx="4314825" cy="2667000"/>
          </a:xfrm>
        </p:spPr>
        <p:txBody>
          <a:bodyPr/>
          <a:lstStyle>
            <a:lvl1pPr>
              <a:defRPr sz="675">
                <a:solidFill>
                  <a:schemeClr val="tx1">
                    <a:lumMod val="75000"/>
                    <a:lumOff val="25000"/>
                  </a:schemeClr>
                </a:solidFill>
              </a:defRPr>
            </a:lvl1pPr>
            <a:lvl2pPr>
              <a:defRPr sz="675">
                <a:solidFill>
                  <a:schemeClr val="tx1">
                    <a:lumMod val="75000"/>
                    <a:lumOff val="25000"/>
                  </a:schemeClr>
                </a:solidFill>
              </a:defRPr>
            </a:lvl2pPr>
            <a:lvl3pPr>
              <a:defRPr sz="675">
                <a:solidFill>
                  <a:schemeClr val="tx1">
                    <a:lumMod val="75000"/>
                    <a:lumOff val="25000"/>
                  </a:schemeClr>
                </a:solidFill>
              </a:defRPr>
            </a:lvl3pPr>
            <a:lvl4pPr>
              <a:defRPr sz="675">
                <a:solidFill>
                  <a:schemeClr val="tx1">
                    <a:lumMod val="75000"/>
                    <a:lumOff val="25000"/>
                  </a:schemeClr>
                </a:solidFill>
              </a:defRPr>
            </a:lvl4pPr>
            <a:lvl5pPr>
              <a:defRPr sz="675">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2"/>
          <p:cNvSpPr>
            <a:spLocks noGrp="1"/>
          </p:cNvSpPr>
          <p:nvPr>
            <p:ph sz="quarter" idx="24"/>
          </p:nvPr>
        </p:nvSpPr>
        <p:spPr>
          <a:xfrm>
            <a:off x="4629151" y="3855720"/>
            <a:ext cx="4314825" cy="2773680"/>
          </a:xfrm>
        </p:spPr>
        <p:txBody>
          <a:bodyPr/>
          <a:lstStyle>
            <a:lvl1pPr>
              <a:defRPr sz="675">
                <a:solidFill>
                  <a:schemeClr val="tx1">
                    <a:lumMod val="75000"/>
                    <a:lumOff val="25000"/>
                  </a:schemeClr>
                </a:solidFill>
              </a:defRPr>
            </a:lvl1pPr>
            <a:lvl2pPr>
              <a:defRPr sz="675">
                <a:solidFill>
                  <a:schemeClr val="tx1">
                    <a:lumMod val="75000"/>
                    <a:lumOff val="25000"/>
                  </a:schemeClr>
                </a:solidFill>
              </a:defRPr>
            </a:lvl2pPr>
            <a:lvl3pPr>
              <a:defRPr sz="675">
                <a:solidFill>
                  <a:schemeClr val="tx1">
                    <a:lumMod val="75000"/>
                    <a:lumOff val="25000"/>
                  </a:schemeClr>
                </a:solidFill>
              </a:defRPr>
            </a:lvl3pPr>
            <a:lvl4pPr>
              <a:defRPr sz="675">
                <a:solidFill>
                  <a:schemeClr val="tx1">
                    <a:lumMod val="75000"/>
                    <a:lumOff val="25000"/>
                  </a:schemeClr>
                </a:solidFill>
              </a:defRPr>
            </a:lvl4pPr>
            <a:lvl5pPr>
              <a:defRPr sz="675">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27759814"/>
      </p:ext>
    </p:extLst>
  </p:cSld>
  <p:clrMapOvr>
    <a:masterClrMapping/>
  </p:clrMapOvr>
  <p:extLst mod="1">
    <p:ext uri="{DCECCB84-F9BA-43D5-87BE-67443E8EF086}">
      <p15:sldGuideLst xmlns:p15="http://schemas.microsoft.com/office/powerpoint/2012/main">
        <p15:guide id="1" orient="horz" pos="2328" userDrawn="1">
          <p15:clr>
            <a:srgbClr val="FBAE40"/>
          </p15:clr>
        </p15:guide>
        <p15:guide id="2" orient="horz" pos="2424" userDrawn="1">
          <p15:clr>
            <a:srgbClr val="FBAE40"/>
          </p15:clr>
        </p15:guide>
        <p15:guide id="3" pos="2916" userDrawn="1">
          <p15:clr>
            <a:srgbClr val="FBAE40"/>
          </p15:clr>
        </p15:guide>
        <p15:guide id="4" pos="284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00025" y="2286001"/>
            <a:ext cx="8743950" cy="1285874"/>
          </a:xfrm>
          <a:prstGeom prst="rect">
            <a:avLst/>
          </a:prstGeom>
          <a:noFill/>
          <a:ln w="9525">
            <a:noFill/>
            <a:miter lim="800000"/>
            <a:headEnd/>
            <a:tailEnd/>
          </a:ln>
        </p:spPr>
        <p:txBody>
          <a:bodyPr anchor="b"/>
          <a:lstStyle>
            <a:lvl1pPr>
              <a:defRPr sz="2400" baseline="0">
                <a:solidFill>
                  <a:schemeClr val="tx1">
                    <a:lumMod val="75000"/>
                    <a:lumOff val="25000"/>
                  </a:schemeClr>
                </a:solidFill>
              </a:defRPr>
            </a:lvl1pPr>
          </a:lstStyle>
          <a:p>
            <a:pPr lvl="0"/>
            <a:r>
              <a:rPr lang="en-US" dirty="0" smtClean="0"/>
              <a:t>Click to edit Master title style</a:t>
            </a:r>
          </a:p>
        </p:txBody>
      </p:sp>
      <p:sp>
        <p:nvSpPr>
          <p:cNvPr id="6" name="Text Placeholder 5"/>
          <p:cNvSpPr>
            <a:spLocks noGrp="1"/>
          </p:cNvSpPr>
          <p:nvPr>
            <p:ph type="body" sz="quarter" idx="12"/>
          </p:nvPr>
        </p:nvSpPr>
        <p:spPr>
          <a:xfrm>
            <a:off x="200025" y="3687764"/>
            <a:ext cx="8743950" cy="854075"/>
          </a:xfrm>
        </p:spPr>
        <p:txBody>
          <a:bodyPr/>
          <a:lstStyle>
            <a:lvl1pPr marL="0" indent="0">
              <a:defRPr>
                <a:solidFill>
                  <a:schemeClr val="tx1">
                    <a:lumMod val="75000"/>
                    <a:lumOff val="25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92731118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00025" y="2286001"/>
            <a:ext cx="8743950" cy="1285874"/>
          </a:xfrm>
          <a:prstGeom prst="rect">
            <a:avLst/>
          </a:prstGeom>
          <a:noFill/>
          <a:ln w="9525">
            <a:noFill/>
            <a:miter lim="800000"/>
            <a:headEnd/>
            <a:tailEnd/>
          </a:ln>
        </p:spPr>
        <p:txBody>
          <a:bodyPr anchor="b"/>
          <a:lstStyle>
            <a:lvl1pPr>
              <a:defRPr sz="2400" baseline="0">
                <a:solidFill>
                  <a:schemeClr val="tx1">
                    <a:lumMod val="75000"/>
                    <a:lumOff val="25000"/>
                  </a:schemeClr>
                </a:solidFill>
              </a:defRPr>
            </a:lvl1pPr>
          </a:lstStyle>
          <a:p>
            <a:pPr lvl="0"/>
            <a:r>
              <a:rPr lang="en-US" dirty="0" smtClean="0"/>
              <a:t>Click to edit Master title style</a:t>
            </a:r>
          </a:p>
        </p:txBody>
      </p:sp>
    </p:spTree>
    <p:extLst>
      <p:ext uri="{BB962C8B-B14F-4D97-AF65-F5344CB8AC3E}">
        <p14:creationId xmlns:p14="http://schemas.microsoft.com/office/powerpoint/2010/main" val="22566496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 Content Only">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200025" y="2157416"/>
            <a:ext cx="8743950" cy="179863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597258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3927757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44696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9" name="Rounded Rectangle 8"/>
          <p:cNvSpPr/>
          <p:nvPr userDrawn="1"/>
        </p:nvSpPr>
        <p:spPr>
          <a:xfrm>
            <a:off x="145658" y="5394628"/>
            <a:ext cx="8866847" cy="1311966"/>
          </a:xfrm>
          <a:prstGeom prst="roundRect">
            <a:avLst>
              <a:gd name="adj" fmla="val 1121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8" name="Content Placeholder 7"/>
          <p:cNvSpPr>
            <a:spLocks noGrp="1"/>
          </p:cNvSpPr>
          <p:nvPr>
            <p:ph sz="quarter" idx="12"/>
          </p:nvPr>
        </p:nvSpPr>
        <p:spPr>
          <a:xfrm>
            <a:off x="57150" y="66676"/>
            <a:ext cx="9015412" cy="6791325"/>
          </a:xfrm>
          <a:prstGeom prst="roundRect">
            <a:avLst>
              <a:gd name="adj" fmla="val 2256"/>
            </a:avLst>
          </a:prstGeom>
          <a:noFill/>
          <a:ln w="3175">
            <a:noFill/>
          </a:ln>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200025" y="169864"/>
            <a:ext cx="8743950" cy="919162"/>
          </a:xfrm>
        </p:spPr>
        <p:txBody>
          <a:bodyPr anchor="t"/>
          <a:lstStyle>
            <a:lvl1pPr algn="ctr">
              <a:defRPr/>
            </a:lvl1pPr>
          </a:lstStyle>
          <a:p>
            <a:r>
              <a:rPr lang="en-US" smtClean="0"/>
              <a:t>Click to edit Master title style</a:t>
            </a:r>
            <a:endParaRPr lang="en-US"/>
          </a:p>
        </p:txBody>
      </p:sp>
    </p:spTree>
    <p:extLst>
      <p:ext uri="{BB962C8B-B14F-4D97-AF65-F5344CB8AC3E}">
        <p14:creationId xmlns:p14="http://schemas.microsoft.com/office/powerpoint/2010/main" val="175734017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8" name="Text Box 14"/>
          <p:cNvSpPr txBox="1">
            <a:spLocks noChangeArrowheads="1"/>
          </p:cNvSpPr>
          <p:nvPr userDrawn="1"/>
        </p:nvSpPr>
        <p:spPr bwMode="auto">
          <a:xfrm>
            <a:off x="8365332" y="143167"/>
            <a:ext cx="578644" cy="115416"/>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750" b="0" baseline="0" smtClean="0"/>
              <a:pPr algn="r">
                <a:spcBef>
                  <a:spcPct val="50000"/>
                </a:spcBef>
                <a:defRPr/>
              </a:pPr>
              <a:t>‹#›</a:t>
            </a:fld>
            <a:endParaRPr lang="en-US" sz="750" b="0" baseline="0" dirty="0"/>
          </a:p>
        </p:txBody>
      </p:sp>
    </p:spTree>
    <p:extLst>
      <p:ext uri="{BB962C8B-B14F-4D97-AF65-F5344CB8AC3E}">
        <p14:creationId xmlns:p14="http://schemas.microsoft.com/office/powerpoint/2010/main" val="2206101087"/>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8365332" y="143167"/>
            <a:ext cx="578644" cy="115416"/>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750" b="0" baseline="0" smtClean="0">
                <a:solidFill>
                  <a:schemeClr val="tx2"/>
                </a:solidFill>
              </a:rPr>
              <a:pPr algn="r">
                <a:spcBef>
                  <a:spcPct val="50000"/>
                </a:spcBef>
                <a:defRPr/>
              </a:pPr>
              <a:t>‹#›</a:t>
            </a:fld>
            <a:endParaRPr lang="en-US" sz="750" b="0" baseline="0" dirty="0">
              <a:solidFill>
                <a:schemeClr val="tx2"/>
              </a:solidFill>
            </a:endParaRPr>
          </a:p>
        </p:txBody>
      </p:sp>
    </p:spTree>
    <p:extLst>
      <p:ext uri="{BB962C8B-B14F-4D97-AF65-F5344CB8AC3E}">
        <p14:creationId xmlns:p14="http://schemas.microsoft.com/office/powerpoint/2010/main" val="1961876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1 Colum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00025" y="1028700"/>
            <a:ext cx="8743950" cy="5600700"/>
          </a:xfrm>
        </p:spPr>
        <p:txBody>
          <a:bodyPr/>
          <a:lstStyle>
            <a:lvl1pPr marL="0" inden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6965115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8365332" y="143167"/>
            <a:ext cx="578644" cy="115416"/>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750" b="0" baseline="0" smtClean="0">
                <a:solidFill>
                  <a:schemeClr val="tx2"/>
                </a:solidFill>
              </a:rPr>
              <a:pPr algn="r">
                <a:spcBef>
                  <a:spcPct val="50000"/>
                </a:spcBef>
                <a:defRPr/>
              </a:pPr>
              <a:t>‹#›</a:t>
            </a:fld>
            <a:endParaRPr lang="en-US" sz="750" b="0" baseline="0" dirty="0">
              <a:solidFill>
                <a:schemeClr val="tx2"/>
              </a:solidFill>
            </a:endParaRPr>
          </a:p>
        </p:txBody>
      </p:sp>
    </p:spTree>
    <p:extLst>
      <p:ext uri="{BB962C8B-B14F-4D97-AF65-F5344CB8AC3E}">
        <p14:creationId xmlns:p14="http://schemas.microsoft.com/office/powerpoint/2010/main" val="3249369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ackground no graphics">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8365332" y="143167"/>
            <a:ext cx="578644" cy="115416"/>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750" b="0" baseline="0" smtClean="0"/>
              <a:pPr algn="r">
                <a:spcBef>
                  <a:spcPct val="50000"/>
                </a:spcBef>
                <a:defRPr/>
              </a:pPr>
              <a:t>‹#›</a:t>
            </a:fld>
            <a:endParaRPr lang="en-US" sz="750" b="0" baseline="0" dirty="0"/>
          </a:p>
        </p:txBody>
      </p:sp>
    </p:spTree>
    <p:extLst>
      <p:ext uri="{BB962C8B-B14F-4D97-AF65-F5344CB8AC3E}">
        <p14:creationId xmlns:p14="http://schemas.microsoft.com/office/powerpoint/2010/main" val="3040473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bg2">
            <a:alpha val="7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35547"/>
            <a:ext cx="9148511" cy="6711245"/>
          </a:xfrm>
          <a:prstGeom prst="rect">
            <a:avLst/>
          </a:prstGeom>
        </p:spPr>
      </p:pic>
      <p:sp>
        <p:nvSpPr>
          <p:cNvPr id="14" name="Title 5"/>
          <p:cNvSpPr>
            <a:spLocks noGrp="1"/>
          </p:cNvSpPr>
          <p:nvPr>
            <p:ph type="title"/>
          </p:nvPr>
        </p:nvSpPr>
        <p:spPr>
          <a:xfrm>
            <a:off x="200026" y="265875"/>
            <a:ext cx="4371975" cy="1671543"/>
          </a:xfrm>
          <a:noFill/>
          <a:ln w="19050">
            <a:noFill/>
          </a:ln>
        </p:spPr>
        <p:txBody>
          <a:bodyPr/>
          <a:lstStyle>
            <a:lvl1pPr>
              <a:defRPr>
                <a:solidFill>
                  <a:sysClr val="windowText" lastClr="000000"/>
                </a:solidFill>
              </a:defRPr>
            </a:lvl1pPr>
          </a:lstStyle>
          <a:p>
            <a:r>
              <a:rPr lang="en-US" dirty="0" smtClean="0"/>
              <a:t>Click to edit Master title style</a:t>
            </a:r>
            <a:endParaRPr lang="en-US" dirty="0"/>
          </a:p>
        </p:txBody>
      </p:sp>
      <p:sp>
        <p:nvSpPr>
          <p:cNvPr id="15" name="Picture Placeholder 16"/>
          <p:cNvSpPr>
            <a:spLocks noGrp="1" noChangeAspect="1"/>
          </p:cNvSpPr>
          <p:nvPr>
            <p:ph type="pic" sz="quarter" idx="13"/>
          </p:nvPr>
        </p:nvSpPr>
        <p:spPr>
          <a:xfrm>
            <a:off x="4665036" y="265875"/>
            <a:ext cx="4278940"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16" name="Picture Placeholder 16"/>
          <p:cNvSpPr>
            <a:spLocks noGrp="1" noChangeAspect="1"/>
          </p:cNvSpPr>
          <p:nvPr>
            <p:ph type="pic" sz="quarter" idx="14"/>
          </p:nvPr>
        </p:nvSpPr>
        <p:spPr>
          <a:xfrm>
            <a:off x="4665036" y="3528394"/>
            <a:ext cx="4278940"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7" name="Text Placeholder 6"/>
          <p:cNvSpPr>
            <a:spLocks noGrp="1"/>
          </p:cNvSpPr>
          <p:nvPr>
            <p:ph type="body" sz="quarter" idx="15"/>
          </p:nvPr>
        </p:nvSpPr>
        <p:spPr>
          <a:xfrm>
            <a:off x="200025" y="2059389"/>
            <a:ext cx="4362450" cy="33079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631220" cy="830716"/>
          </a:xfrm>
          <a:prstGeom prst="rect">
            <a:avLst/>
          </a:prstGeom>
        </p:spPr>
      </p:pic>
      <p:pic>
        <p:nvPicPr>
          <p:cNvPr id="12" name="Picture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105525" cy="827130"/>
          </a:xfrm>
          <a:prstGeom prst="rect">
            <a:avLst/>
          </a:prstGeom>
        </p:spPr>
      </p:pic>
    </p:spTree>
    <p:extLst>
      <p:ext uri="{BB962C8B-B14F-4D97-AF65-F5344CB8AC3E}">
        <p14:creationId xmlns:p14="http://schemas.microsoft.com/office/powerpoint/2010/main" val="31824933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bg2">
            <a:alpha val="75000"/>
          </a:schemeClr>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79" y="35544"/>
            <a:ext cx="9116469" cy="6822456"/>
          </a:xfrm>
          <a:prstGeom prst="rect">
            <a:avLst/>
          </a:prstGeom>
        </p:spPr>
      </p:pic>
      <p:sp>
        <p:nvSpPr>
          <p:cNvPr id="16" name="TextBox 15"/>
          <p:cNvSpPr txBox="1"/>
          <p:nvPr userDrawn="1"/>
        </p:nvSpPr>
        <p:spPr>
          <a:xfrm>
            <a:off x="200026" y="5217496"/>
            <a:ext cx="3252829" cy="279692"/>
          </a:xfrm>
          <a:prstGeom prst="rect">
            <a:avLst/>
          </a:prstGeom>
          <a:noFill/>
        </p:spPr>
        <p:txBody>
          <a:bodyPr wrap="square" lIns="68580" tIns="0">
            <a:spAutoFit/>
          </a:bodyPr>
          <a:lstStyle/>
          <a:p>
            <a:r>
              <a:rPr lang="en-US" altLang="en-US" sz="506" i="1" dirty="0"/>
              <a:t>“</a:t>
            </a:r>
            <a:r>
              <a:rPr lang="en-US" sz="506"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506" i="1" dirty="0">
                <a:solidFill>
                  <a:srgbClr val="000000"/>
                </a:solidFill>
              </a:rPr>
              <a:t>”</a:t>
            </a:r>
            <a:endParaRPr lang="en-US" sz="506" i="1" dirty="0">
              <a:solidFill>
                <a:srgbClr val="000000"/>
              </a:solidFill>
            </a:endParaRPr>
          </a:p>
        </p:txBody>
      </p:sp>
      <p:sp>
        <p:nvSpPr>
          <p:cNvPr id="18" name="Picture Placeholder 16"/>
          <p:cNvSpPr>
            <a:spLocks noGrp="1" noChangeAspect="1"/>
          </p:cNvSpPr>
          <p:nvPr>
            <p:ph type="pic" sz="quarter" idx="13"/>
          </p:nvPr>
        </p:nvSpPr>
        <p:spPr>
          <a:xfrm>
            <a:off x="6375345" y="3880889"/>
            <a:ext cx="256863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19" name="Picture Placeholder 16"/>
          <p:cNvSpPr>
            <a:spLocks noGrp="1" noChangeAspect="1"/>
          </p:cNvSpPr>
          <p:nvPr>
            <p:ph type="pic" sz="quarter" idx="14"/>
          </p:nvPr>
        </p:nvSpPr>
        <p:spPr>
          <a:xfrm>
            <a:off x="6375345" y="1227141"/>
            <a:ext cx="256863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20" name="Picture Placeholder 16"/>
          <p:cNvSpPr>
            <a:spLocks noGrp="1" noChangeAspect="1"/>
          </p:cNvSpPr>
          <p:nvPr>
            <p:ph type="pic" sz="quarter" idx="15"/>
          </p:nvPr>
        </p:nvSpPr>
        <p:spPr>
          <a:xfrm>
            <a:off x="3544544" y="1227141"/>
            <a:ext cx="2767055"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2" name="Title 1"/>
          <p:cNvSpPr>
            <a:spLocks noGrp="1"/>
          </p:cNvSpPr>
          <p:nvPr>
            <p:ph type="title"/>
          </p:nvPr>
        </p:nvSpPr>
        <p:spPr>
          <a:xfrm>
            <a:off x="200025" y="246493"/>
            <a:ext cx="8743950" cy="858437"/>
          </a:xfrm>
          <a:noFill/>
          <a:ln w="12700">
            <a:noFill/>
          </a:ln>
        </p:spPr>
        <p:txBody>
          <a:bodyPr/>
          <a:lstStyle>
            <a:lvl1pPr>
              <a:defRPr>
                <a:ln>
                  <a:noFill/>
                </a:ln>
              </a:defRPr>
            </a:lvl1pPr>
          </a:lstStyle>
          <a:p>
            <a:r>
              <a:rPr lang="en-US" dirty="0" smtClean="0"/>
              <a:t>Click to edit Master title style</a:t>
            </a:r>
            <a:endParaRPr lang="en-US" dirty="0"/>
          </a:p>
        </p:txBody>
      </p:sp>
      <p:sp>
        <p:nvSpPr>
          <p:cNvPr id="4" name="Text Placeholder 3"/>
          <p:cNvSpPr>
            <a:spLocks noGrp="1"/>
          </p:cNvSpPr>
          <p:nvPr>
            <p:ph type="body" sz="quarter" idx="16"/>
          </p:nvPr>
        </p:nvSpPr>
        <p:spPr>
          <a:xfrm>
            <a:off x="200026" y="1227141"/>
            <a:ext cx="3252829" cy="39576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631220" cy="830716"/>
          </a:xfrm>
          <a:prstGeom prst="rect">
            <a:avLst/>
          </a:prstGeom>
        </p:spPr>
      </p:pic>
      <p:pic>
        <p:nvPicPr>
          <p:cNvPr id="13" name="Picture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105525" cy="827130"/>
          </a:xfrm>
          <a:prstGeom prst="rect">
            <a:avLst/>
          </a:prstGeom>
        </p:spPr>
      </p:pic>
    </p:spTree>
    <p:extLst>
      <p:ext uri="{BB962C8B-B14F-4D97-AF65-F5344CB8AC3E}">
        <p14:creationId xmlns:p14="http://schemas.microsoft.com/office/powerpoint/2010/main" val="15485999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rt Color Layout">
    <p:spTree>
      <p:nvGrpSpPr>
        <p:cNvPr id="1" name=""/>
        <p:cNvGrpSpPr/>
        <p:nvPr/>
      </p:nvGrpSpPr>
      <p:grpSpPr>
        <a:xfrm>
          <a:off x="0" y="0"/>
          <a:ext cx="0" cy="0"/>
          <a:chOff x="0" y="0"/>
          <a:chExt cx="0" cy="0"/>
        </a:xfrm>
      </p:grpSpPr>
      <p:sp>
        <p:nvSpPr>
          <p:cNvPr id="10" name="Chart Placeholder 9"/>
          <p:cNvSpPr>
            <a:spLocks noGrp="1"/>
          </p:cNvSpPr>
          <p:nvPr>
            <p:ph type="chart" sz="quarter" idx="12"/>
          </p:nvPr>
        </p:nvSpPr>
        <p:spPr>
          <a:xfrm>
            <a:off x="200027" y="1028700"/>
            <a:ext cx="8743949" cy="5600700"/>
          </a:xfrm>
        </p:spPr>
        <p:txBody>
          <a:bodyPr/>
          <a:lstStyle/>
          <a:p>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841154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D5B6B94-6F19-4E2B-82A4-E3780F0317F0}" type="datetimeFigureOut">
              <a:rPr lang="en-US" smtClean="0">
                <a:solidFill>
                  <a:prstClr val="white">
                    <a:tint val="75000"/>
                    <a:alpha val="60000"/>
                  </a:prstClr>
                </a:solidFill>
              </a:rPr>
              <a:pPr/>
              <a:t>9/28/2019</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108286461"/>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9/28/2019</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3226292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9/28/2019</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1829971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D5B6B94-6F19-4E2B-82A4-E3780F0317F0}" type="datetimeFigureOut">
              <a:rPr lang="en-US" smtClean="0">
                <a:solidFill>
                  <a:prstClr val="white">
                    <a:tint val="75000"/>
                    <a:alpha val="60000"/>
                  </a:prstClr>
                </a:solidFill>
              </a:rPr>
              <a:pPr/>
              <a:t>9/28/2019</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404725153"/>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D5B6B94-6F19-4E2B-82A4-E3780F0317F0}" type="datetimeFigureOut">
              <a:rPr lang="en-US" smtClean="0">
                <a:solidFill>
                  <a:prstClr val="white">
                    <a:tint val="75000"/>
                    <a:alpha val="60000"/>
                  </a:prstClr>
                </a:solidFill>
              </a:rPr>
              <a:pPr/>
              <a:t>9/28/2019</a:t>
            </a:fld>
            <a:endParaRPr lang="en-US" dirty="0">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882621548"/>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3"/>
          <p:cNvSpPr>
            <a:spLocks noGrp="1"/>
          </p:cNvSpPr>
          <p:nvPr>
            <p:ph sz="quarter" idx="10"/>
          </p:nvPr>
        </p:nvSpPr>
        <p:spPr>
          <a:xfrm>
            <a:off x="200025" y="1028700"/>
            <a:ext cx="8743950" cy="5600700"/>
          </a:xfrm>
        </p:spPr>
        <p:txBody>
          <a:bodyPr numCol="2"/>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178831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0D5B6B94-6F19-4E2B-82A4-E3780F0317F0}" type="datetimeFigureOut">
              <a:rPr lang="en-US" smtClean="0">
                <a:solidFill>
                  <a:prstClr val="white">
                    <a:tint val="75000"/>
                    <a:alpha val="60000"/>
                  </a:prstClr>
                </a:solidFill>
              </a:rPr>
              <a:pPr/>
              <a:t>9/28/2019</a:t>
            </a:fld>
            <a:endParaRPr lang="en-US" dirty="0">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743799341"/>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D5B6B94-6F19-4E2B-82A4-E3780F0317F0}" type="datetimeFigureOut">
              <a:rPr lang="en-US" smtClean="0">
                <a:solidFill>
                  <a:prstClr val="white">
                    <a:tint val="75000"/>
                    <a:alpha val="60000"/>
                  </a:prstClr>
                </a:solidFill>
              </a:rPr>
              <a:pPr/>
              <a:t>9/28/2019</a:t>
            </a:fld>
            <a:endParaRPr lang="en-US" dirty="0">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998564830"/>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0D5B6B94-6F19-4E2B-82A4-E3780F0317F0}" type="datetimeFigureOut">
              <a:rPr lang="en-US" smtClean="0">
                <a:solidFill>
                  <a:prstClr val="white">
                    <a:tint val="75000"/>
                    <a:alpha val="60000"/>
                  </a:prstClr>
                </a:solidFill>
              </a:rPr>
              <a:pPr/>
              <a:t>9/28/2019</a:t>
            </a:fld>
            <a:endParaRPr lang="en-US" dirty="0">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384823366"/>
      </p:ext>
    </p:extLst>
  </p:cSld>
  <p:clrMapOvr>
    <a:masterClrMapping/>
  </p:clrMapOvr>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5B6B94-6F19-4E2B-82A4-E3780F0317F0}" type="datetimeFigureOut">
              <a:rPr lang="en-US" smtClean="0">
                <a:solidFill>
                  <a:prstClr val="white">
                    <a:tint val="75000"/>
                    <a:alpha val="60000"/>
                  </a:prstClr>
                </a:solidFill>
              </a:rPr>
              <a:pPr/>
              <a:t>9/28/2019</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822106847"/>
      </p:ext>
    </p:extLst>
  </p:cSld>
  <p:clrMapOvr>
    <a:masterClrMapping/>
  </p:clrMapOvr>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5B6B94-6F19-4E2B-82A4-E3780F0317F0}" type="datetimeFigureOut">
              <a:rPr lang="en-US" smtClean="0">
                <a:solidFill>
                  <a:prstClr val="white">
                    <a:tint val="75000"/>
                    <a:alpha val="60000"/>
                  </a:prstClr>
                </a:solidFill>
              </a:rPr>
              <a:pPr/>
              <a:t>9/28/2019</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277825079"/>
      </p:ext>
    </p:extLst>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5B6B94-6F19-4E2B-82A4-E3780F0317F0}" type="datetimeFigureOut">
              <a:rPr lang="en-US" smtClean="0">
                <a:solidFill>
                  <a:prstClr val="white">
                    <a:tint val="75000"/>
                    <a:alpha val="60000"/>
                  </a:prstClr>
                </a:solidFill>
              </a:rPr>
              <a:pPr/>
              <a:t>9/28/2019</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194593376"/>
      </p:ext>
    </p:extLst>
  </p:cSld>
  <p:clrMapOvr>
    <a:masterClrMapping/>
  </p:clrMapOvr>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5B6B94-6F19-4E2B-82A4-E3780F0317F0}" type="datetimeFigureOut">
              <a:rPr lang="en-US" smtClean="0">
                <a:solidFill>
                  <a:prstClr val="white">
                    <a:tint val="75000"/>
                    <a:alpha val="60000"/>
                  </a:prstClr>
                </a:solidFill>
              </a:rPr>
              <a:pPr/>
              <a:t>9/28/2019</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dirty="0">
                <a:solidFill>
                  <a:srgbClr val="1E5155">
                    <a:lumMod val="40000"/>
                    <a:lumOff val="60000"/>
                  </a:srgbClr>
                </a:solidFill>
              </a:rPr>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dirty="0">
                <a:solidFill>
                  <a:srgbClr val="1E5155">
                    <a:lumMod val="40000"/>
                    <a:lumOff val="60000"/>
                  </a:srgbClr>
                </a:solidFill>
              </a:rPr>
              <a:t>”</a:t>
            </a:r>
          </a:p>
        </p:txBody>
      </p:sp>
    </p:spTree>
    <p:extLst>
      <p:ext uri="{BB962C8B-B14F-4D97-AF65-F5344CB8AC3E}">
        <p14:creationId xmlns:p14="http://schemas.microsoft.com/office/powerpoint/2010/main" val="1925799229"/>
      </p:ext>
    </p:extLst>
  </p:cSld>
  <p:clrMapOvr>
    <a:masterClrMapping/>
  </p:clrMapOvr>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5B6B94-6F19-4E2B-82A4-E3780F0317F0}" type="datetimeFigureOut">
              <a:rPr lang="en-US" smtClean="0">
                <a:solidFill>
                  <a:prstClr val="white">
                    <a:tint val="75000"/>
                    <a:alpha val="60000"/>
                  </a:prstClr>
                </a:solidFill>
              </a:rPr>
              <a:pPr/>
              <a:t>9/28/2019</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843840421"/>
      </p:ext>
    </p:extLst>
  </p:cSld>
  <p:clrMapOvr>
    <a:masterClrMapping/>
  </p:clrMapOvr>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D5B6B94-6F19-4E2B-82A4-E3780F0317F0}" type="datetimeFigureOut">
              <a:rPr lang="en-US" smtClean="0">
                <a:solidFill>
                  <a:prstClr val="white">
                    <a:tint val="75000"/>
                    <a:alpha val="60000"/>
                  </a:prstClr>
                </a:solidFill>
              </a:rPr>
              <a:pPr/>
              <a:t>9/28/2019</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351642236"/>
      </p:ext>
    </p:extLst>
  </p:cSld>
  <p:clrMapOvr>
    <a:masterClrMapping/>
  </p:clrMapOvr>
  <p:hf hd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D5B6B94-6F19-4E2B-82A4-E3780F0317F0}" type="datetimeFigureOut">
              <a:rPr lang="en-US" smtClean="0">
                <a:solidFill>
                  <a:prstClr val="white">
                    <a:tint val="75000"/>
                    <a:alpha val="60000"/>
                  </a:prstClr>
                </a:solidFill>
              </a:rPr>
              <a:pPr/>
              <a:t>9/28/2019</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794266103"/>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
        <p:nvSpPr>
          <p:cNvPr id="9" name="Content Placeholder 3"/>
          <p:cNvSpPr>
            <a:spLocks noGrp="1"/>
          </p:cNvSpPr>
          <p:nvPr>
            <p:ph sz="quarter" idx="12"/>
          </p:nvPr>
        </p:nvSpPr>
        <p:spPr>
          <a:xfrm>
            <a:off x="200025" y="1028700"/>
            <a:ext cx="8743950" cy="5600700"/>
          </a:xfrm>
        </p:spPr>
        <p:txBody>
          <a:bodyPr numCol="3"/>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278327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5B6B94-6F19-4E2B-82A4-E3780F0317F0}" type="datetimeFigureOut">
              <a:rPr lang="en-US" smtClean="0">
                <a:solidFill>
                  <a:prstClr val="white">
                    <a:tint val="75000"/>
                    <a:alpha val="60000"/>
                  </a:prstClr>
                </a:solidFill>
              </a:rPr>
              <a:pPr/>
              <a:t>9/28/2019</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169161202"/>
      </p:ext>
    </p:extLst>
  </p:cSld>
  <p:clrMapOvr>
    <a:masterClrMapping/>
  </p:clrMapOvr>
  <p:hf hd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5B6B94-6F19-4E2B-82A4-E3780F0317F0}" type="datetimeFigureOut">
              <a:rPr lang="en-US" smtClean="0">
                <a:solidFill>
                  <a:prstClr val="white">
                    <a:tint val="75000"/>
                    <a:alpha val="60000"/>
                  </a:prstClr>
                </a:solidFill>
              </a:rPr>
              <a:pPr/>
              <a:t>9/28/2019</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091636761"/>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Title - 3 Pics (vertical)">
    <p:bg>
      <p:bgPr>
        <a:solidFill>
          <a:schemeClr val="bg2">
            <a:alpha val="75000"/>
          </a:schemeClr>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79" y="35544"/>
            <a:ext cx="9116469" cy="6822456"/>
          </a:xfrm>
          <a:prstGeom prst="rect">
            <a:avLst/>
          </a:prstGeom>
        </p:spPr>
      </p:pic>
      <p:sp>
        <p:nvSpPr>
          <p:cNvPr id="16" name="TextBox 15"/>
          <p:cNvSpPr txBox="1"/>
          <p:nvPr userDrawn="1"/>
        </p:nvSpPr>
        <p:spPr>
          <a:xfrm>
            <a:off x="200026" y="5217496"/>
            <a:ext cx="3252829" cy="279692"/>
          </a:xfrm>
          <a:prstGeom prst="rect">
            <a:avLst/>
          </a:prstGeom>
          <a:noFill/>
        </p:spPr>
        <p:txBody>
          <a:bodyPr wrap="square" lIns="68580" tIns="0">
            <a:spAutoFit/>
          </a:bodyPr>
          <a:lstStyle/>
          <a:p>
            <a:r>
              <a:rPr lang="en-US" altLang="en-US" sz="506" i="1" dirty="0">
                <a:solidFill>
                  <a:prstClr val="white"/>
                </a:solidFill>
              </a:rPr>
              <a:t>“</a:t>
            </a:r>
            <a:r>
              <a:rPr lang="en-US" sz="506"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506" i="1" dirty="0">
                <a:solidFill>
                  <a:srgbClr val="000000"/>
                </a:solidFill>
              </a:rPr>
              <a:t>”</a:t>
            </a:r>
            <a:endParaRPr lang="en-US" sz="506" i="1" dirty="0">
              <a:solidFill>
                <a:srgbClr val="000000"/>
              </a:solidFill>
            </a:endParaRPr>
          </a:p>
        </p:txBody>
      </p:sp>
      <p:sp>
        <p:nvSpPr>
          <p:cNvPr id="18" name="Picture Placeholder 16"/>
          <p:cNvSpPr>
            <a:spLocks noGrp="1" noChangeAspect="1"/>
          </p:cNvSpPr>
          <p:nvPr>
            <p:ph type="pic" sz="quarter" idx="13"/>
          </p:nvPr>
        </p:nvSpPr>
        <p:spPr>
          <a:xfrm>
            <a:off x="6375345" y="3880889"/>
            <a:ext cx="256863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19" name="Picture Placeholder 16"/>
          <p:cNvSpPr>
            <a:spLocks noGrp="1" noChangeAspect="1"/>
          </p:cNvSpPr>
          <p:nvPr>
            <p:ph type="pic" sz="quarter" idx="14"/>
          </p:nvPr>
        </p:nvSpPr>
        <p:spPr>
          <a:xfrm>
            <a:off x="6375345" y="1227141"/>
            <a:ext cx="256863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20" name="Picture Placeholder 16"/>
          <p:cNvSpPr>
            <a:spLocks noGrp="1" noChangeAspect="1"/>
          </p:cNvSpPr>
          <p:nvPr>
            <p:ph type="pic" sz="quarter" idx="15"/>
          </p:nvPr>
        </p:nvSpPr>
        <p:spPr>
          <a:xfrm>
            <a:off x="3544544" y="1227141"/>
            <a:ext cx="2767055"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2" name="Title 1"/>
          <p:cNvSpPr>
            <a:spLocks noGrp="1"/>
          </p:cNvSpPr>
          <p:nvPr>
            <p:ph type="title"/>
          </p:nvPr>
        </p:nvSpPr>
        <p:spPr>
          <a:xfrm>
            <a:off x="200025" y="246493"/>
            <a:ext cx="8743950" cy="858437"/>
          </a:xfrm>
          <a:noFill/>
          <a:ln w="12700">
            <a:noFill/>
          </a:ln>
        </p:spPr>
        <p:txBody>
          <a:bodyPr/>
          <a:lstStyle>
            <a:lvl1pPr>
              <a:defRPr>
                <a:ln>
                  <a:noFill/>
                </a:ln>
              </a:defRPr>
            </a:lvl1pPr>
          </a:lstStyle>
          <a:p>
            <a:r>
              <a:rPr lang="en-US" dirty="0" smtClean="0"/>
              <a:t>Click to edit Master title style</a:t>
            </a:r>
            <a:endParaRPr lang="en-US" dirty="0"/>
          </a:p>
        </p:txBody>
      </p:sp>
      <p:sp>
        <p:nvSpPr>
          <p:cNvPr id="4" name="Text Placeholder 3"/>
          <p:cNvSpPr>
            <a:spLocks noGrp="1"/>
          </p:cNvSpPr>
          <p:nvPr>
            <p:ph type="body" sz="quarter" idx="16"/>
          </p:nvPr>
        </p:nvSpPr>
        <p:spPr>
          <a:xfrm>
            <a:off x="200026" y="1227141"/>
            <a:ext cx="3252829" cy="39576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631220" cy="830716"/>
          </a:xfrm>
          <a:prstGeom prst="rect">
            <a:avLst/>
          </a:prstGeom>
        </p:spPr>
      </p:pic>
      <p:pic>
        <p:nvPicPr>
          <p:cNvPr id="13" name="Picture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105525" cy="827130"/>
          </a:xfrm>
          <a:prstGeom prst="rect">
            <a:avLst/>
          </a:prstGeom>
        </p:spPr>
      </p:pic>
    </p:spTree>
    <p:extLst>
      <p:ext uri="{BB962C8B-B14F-4D97-AF65-F5344CB8AC3E}">
        <p14:creationId xmlns:p14="http://schemas.microsoft.com/office/powerpoint/2010/main" val="4134737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00025" y="6191106"/>
            <a:ext cx="8743950" cy="438297"/>
          </a:xfrm>
          <a:prstGeom prst="rect">
            <a:avLst/>
          </a:prstGeom>
          <a:noFill/>
          <a:ln w="9525">
            <a:noFill/>
            <a:miter lim="800000"/>
            <a:headEnd/>
            <a:tailEnd/>
          </a:ln>
        </p:spPr>
        <p:txBody>
          <a:bodyPr lIns="91440" tIns="0" numCol="1"/>
          <a:lstStyle>
            <a:lvl1pPr marL="0" indent="0">
              <a:buNone/>
              <a:defRPr sz="675">
                <a:solidFill>
                  <a:schemeClr val="tx1">
                    <a:lumMod val="75000"/>
                    <a:lumOff val="25000"/>
                  </a:schemeClr>
                </a:solidFill>
              </a:defRPr>
            </a:lvl1pPr>
            <a:lvl2pPr>
              <a:defRPr sz="1013">
                <a:solidFill>
                  <a:srgbClr val="83847A"/>
                </a:solidFill>
              </a:defRPr>
            </a:lvl2pPr>
            <a:lvl3pPr>
              <a:defRPr sz="844">
                <a:solidFill>
                  <a:srgbClr val="83847A"/>
                </a:solidFill>
              </a:defRPr>
            </a:lvl3pPr>
            <a:lvl4pPr>
              <a:defRPr sz="844">
                <a:solidFill>
                  <a:srgbClr val="83847A"/>
                </a:solidFill>
              </a:defRPr>
            </a:lvl4pPr>
            <a:lvl5pPr>
              <a:defRPr sz="844">
                <a:solidFill>
                  <a:srgbClr val="83847A"/>
                </a:solidFill>
              </a:defRPr>
            </a:lvl5pPr>
          </a:lstStyle>
          <a:p>
            <a:pPr lvl="0"/>
            <a:r>
              <a:rPr lang="en-US" noProof="0" dirty="0" smtClean="0"/>
              <a:t>Click to edit Master text styles</a:t>
            </a:r>
          </a:p>
        </p:txBody>
      </p:sp>
      <p:sp>
        <p:nvSpPr>
          <p:cNvPr id="4" name="Title 3"/>
          <p:cNvSpPr>
            <a:spLocks noGrp="1"/>
          </p:cNvSpPr>
          <p:nvPr>
            <p:ph type="title"/>
          </p:nvPr>
        </p:nvSpPr>
        <p:spPr/>
        <p:txBody>
          <a:bodyPr/>
          <a:lstStyle/>
          <a:p>
            <a:r>
              <a:rPr lang="en-US" smtClean="0"/>
              <a:t>Click to edit Master title style</a:t>
            </a:r>
            <a:endParaRPr lang="en-US"/>
          </a:p>
        </p:txBody>
      </p:sp>
      <p:sp>
        <p:nvSpPr>
          <p:cNvPr id="10" name="Content Placeholder 3"/>
          <p:cNvSpPr>
            <a:spLocks noGrp="1"/>
          </p:cNvSpPr>
          <p:nvPr>
            <p:ph sz="quarter" idx="12"/>
          </p:nvPr>
        </p:nvSpPr>
        <p:spPr>
          <a:xfrm>
            <a:off x="200025" y="1028703"/>
            <a:ext cx="8743950" cy="508634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94581417"/>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ull Picture with Title">
    <p:bg>
      <p:bgPr>
        <a:solidFill>
          <a:schemeClr val="tx2"/>
        </a:solidFill>
        <a:effectLst/>
      </p:bgPr>
    </p:bg>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0" y="0"/>
            <a:ext cx="9144000" cy="6858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Text Box 14"/>
          <p:cNvSpPr txBox="1">
            <a:spLocks noChangeArrowheads="1"/>
          </p:cNvSpPr>
          <p:nvPr userDrawn="1"/>
        </p:nvSpPr>
        <p:spPr bwMode="auto">
          <a:xfrm>
            <a:off x="8365332" y="143167"/>
            <a:ext cx="578644" cy="115416"/>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750" b="0" baseline="0" smtClean="0"/>
              <a:pPr algn="r">
                <a:spcBef>
                  <a:spcPct val="50000"/>
                </a:spcBef>
                <a:defRPr/>
              </a:pPr>
              <a:t>‹#›</a:t>
            </a:fld>
            <a:endParaRPr lang="en-US" sz="750" b="0" baseline="0" dirty="0"/>
          </a:p>
        </p:txBody>
      </p:sp>
    </p:spTree>
    <p:extLst>
      <p:ext uri="{BB962C8B-B14F-4D97-AF65-F5344CB8AC3E}">
        <p14:creationId xmlns:p14="http://schemas.microsoft.com/office/powerpoint/2010/main" val="2152595285"/>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00026" y="1028700"/>
            <a:ext cx="4291055" cy="56007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2"/>
          <p:cNvSpPr>
            <a:spLocks noGrp="1"/>
          </p:cNvSpPr>
          <p:nvPr>
            <p:ph sz="quarter" idx="19"/>
          </p:nvPr>
        </p:nvSpPr>
        <p:spPr>
          <a:xfrm>
            <a:off x="4652921" y="1028700"/>
            <a:ext cx="4291055" cy="56007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6362511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00026" y="1028703"/>
            <a:ext cx="4289679" cy="666241"/>
          </a:xfrm>
        </p:spPr>
        <p:txBody>
          <a:bodyPr bIns="0" anchor="b"/>
          <a:lstStyle>
            <a:lvl1pPr>
              <a:defRPr sz="1125">
                <a:solidFill>
                  <a:schemeClr val="tx1">
                    <a:lumMod val="75000"/>
                    <a:lumOff val="25000"/>
                  </a:schemeClr>
                </a:solidFill>
              </a:defRPr>
            </a:lvl1pPr>
          </a:lstStyle>
          <a:p>
            <a:pPr lvl="0"/>
            <a:r>
              <a:rPr lang="en-US" dirty="0" smtClean="0"/>
              <a:t>Click to edit Master text styles</a:t>
            </a: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13" name="Content Placeholder 2"/>
          <p:cNvSpPr>
            <a:spLocks noGrp="1"/>
          </p:cNvSpPr>
          <p:nvPr>
            <p:ph sz="quarter" idx="16"/>
          </p:nvPr>
        </p:nvSpPr>
        <p:spPr>
          <a:xfrm>
            <a:off x="200026" y="1743078"/>
            <a:ext cx="4291055" cy="4886325"/>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sz="quarter" idx="19"/>
          </p:nvPr>
        </p:nvSpPr>
        <p:spPr>
          <a:xfrm>
            <a:off x="4652921" y="1743078"/>
            <a:ext cx="4291055" cy="4886325"/>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3"/>
          <p:cNvSpPr>
            <a:spLocks noGrp="1"/>
          </p:cNvSpPr>
          <p:nvPr>
            <p:ph type="body" sz="quarter" idx="20"/>
          </p:nvPr>
        </p:nvSpPr>
        <p:spPr>
          <a:xfrm>
            <a:off x="4654297" y="1028703"/>
            <a:ext cx="4289679" cy="666241"/>
          </a:xfrm>
        </p:spPr>
        <p:txBody>
          <a:bodyPr bIns="0" anchor="b"/>
          <a:lstStyle>
            <a:lvl1pPr>
              <a:defRPr sz="1125">
                <a:solidFill>
                  <a:schemeClr val="tx1">
                    <a:lumMod val="75000"/>
                    <a:lumOff val="25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3285832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00026" y="1028700"/>
            <a:ext cx="2834489" cy="56007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3192309" y="1028700"/>
            <a:ext cx="5751667" cy="56007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72561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4.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image" Target="../media/image3.png"/><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image" Target="../media/image2.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theme" Target="../theme/theme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1" name="Rounded Rectangle 10"/>
          <p:cNvSpPr/>
          <p:nvPr/>
        </p:nvSpPr>
        <p:spPr>
          <a:xfrm>
            <a:off x="50007" y="38099"/>
            <a:ext cx="9043988" cy="6791326"/>
          </a:xfrm>
          <a:prstGeom prst="roundRect">
            <a:avLst>
              <a:gd name="adj" fmla="val 2258"/>
            </a:avLst>
          </a:prstGeom>
          <a:solidFill>
            <a:srgbClr val="FFFFFF"/>
          </a:solidFill>
          <a:ln w="5715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675" dirty="0"/>
          </a:p>
        </p:txBody>
      </p:sp>
      <p:sp>
        <p:nvSpPr>
          <p:cNvPr id="4099" name="Title Placeholder 1"/>
          <p:cNvSpPr>
            <a:spLocks noGrp="1"/>
          </p:cNvSpPr>
          <p:nvPr>
            <p:ph type="title"/>
          </p:nvPr>
        </p:nvSpPr>
        <p:spPr bwMode="auto">
          <a:xfrm>
            <a:off x="716145" y="128983"/>
            <a:ext cx="7638816" cy="7854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slide</a:t>
            </a:r>
          </a:p>
        </p:txBody>
      </p:sp>
      <p:sp>
        <p:nvSpPr>
          <p:cNvPr id="1030" name="Text Placeholder 2"/>
          <p:cNvSpPr>
            <a:spLocks noGrp="1"/>
          </p:cNvSpPr>
          <p:nvPr>
            <p:ph type="body" idx="1"/>
          </p:nvPr>
        </p:nvSpPr>
        <p:spPr bwMode="auto">
          <a:xfrm>
            <a:off x="200025" y="1028700"/>
            <a:ext cx="874395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33" name="Picture 6"/>
          <p:cNvPicPr>
            <a:picLocks noChangeAspect="1"/>
          </p:cNvPicPr>
          <p:nvPr/>
        </p:nvPicPr>
        <p:blipFill>
          <a:blip r:embed="rId25"/>
          <a:srcRect/>
          <a:stretch>
            <a:fillRect/>
          </a:stretch>
        </p:blipFill>
        <p:spPr bwMode="auto">
          <a:xfrm>
            <a:off x="4559300" y="3416312"/>
            <a:ext cx="19050" cy="3175"/>
          </a:xfrm>
          <a:prstGeom prst="rect">
            <a:avLst/>
          </a:prstGeom>
          <a:noFill/>
          <a:ln w="9525">
            <a:noFill/>
            <a:miter lim="800000"/>
            <a:headEnd/>
            <a:tailEnd/>
          </a:ln>
        </p:spPr>
      </p:pic>
      <p:sp>
        <p:nvSpPr>
          <p:cNvPr id="12" name="Text Box 14"/>
          <p:cNvSpPr txBox="1">
            <a:spLocks noChangeArrowheads="1"/>
          </p:cNvSpPr>
          <p:nvPr userDrawn="1"/>
        </p:nvSpPr>
        <p:spPr bwMode="auto">
          <a:xfrm>
            <a:off x="8365332" y="143167"/>
            <a:ext cx="578644" cy="115416"/>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750" b="0" baseline="0" smtClean="0"/>
              <a:pPr algn="r">
                <a:spcBef>
                  <a:spcPct val="50000"/>
                </a:spcBef>
                <a:defRPr/>
              </a:pPr>
              <a:t>‹#›</a:t>
            </a:fld>
            <a:endParaRPr lang="en-US" sz="750" b="0" baseline="0" dirty="0"/>
          </a:p>
        </p:txBody>
      </p:sp>
      <p:sp>
        <p:nvSpPr>
          <p:cNvPr id="6" name="Footer Placeholder 5"/>
          <p:cNvSpPr>
            <a:spLocks noGrp="1"/>
          </p:cNvSpPr>
          <p:nvPr>
            <p:ph type="ftr" sz="quarter" idx="3"/>
          </p:nvPr>
        </p:nvSpPr>
        <p:spPr>
          <a:xfrm>
            <a:off x="207169" y="6640512"/>
            <a:ext cx="3086100" cy="182880"/>
          </a:xfrm>
          <a:prstGeom prst="rect">
            <a:avLst/>
          </a:prstGeom>
        </p:spPr>
        <p:txBody>
          <a:bodyPr vert="horz" lIns="91440" tIns="45720" rIns="91440" bIns="45720" rtlCol="0" anchor="ctr"/>
          <a:lstStyle>
            <a:lvl1pPr algn="l">
              <a:defRPr sz="600">
                <a:solidFill>
                  <a:schemeClr val="tx1">
                    <a:tint val="75000"/>
                  </a:schemeClr>
                </a:solidFill>
              </a:defRPr>
            </a:lvl1pPr>
          </a:lstStyle>
          <a:p>
            <a:endParaRPr lang="en-US" dirty="0"/>
          </a:p>
        </p:txBody>
      </p:sp>
      <p:sp>
        <p:nvSpPr>
          <p:cNvPr id="7" name="Date Placeholder 6"/>
          <p:cNvSpPr>
            <a:spLocks noGrp="1"/>
          </p:cNvSpPr>
          <p:nvPr>
            <p:ph type="dt" sz="half" idx="2"/>
          </p:nvPr>
        </p:nvSpPr>
        <p:spPr>
          <a:xfrm>
            <a:off x="6886575" y="6640512"/>
            <a:ext cx="2057400" cy="182880"/>
          </a:xfrm>
          <a:prstGeom prst="rect">
            <a:avLst/>
          </a:prstGeom>
        </p:spPr>
        <p:txBody>
          <a:bodyPr vert="horz" lIns="91440" tIns="45720" rIns="91440" bIns="45720" rtlCol="0" anchor="ctr"/>
          <a:lstStyle>
            <a:lvl1pPr algn="r">
              <a:defRPr sz="675">
                <a:solidFill>
                  <a:schemeClr val="tx1">
                    <a:tint val="75000"/>
                  </a:schemeClr>
                </a:solidFill>
              </a:defRPr>
            </a:lvl1pPr>
          </a:lstStyle>
          <a:p>
            <a:fld id="{0D5B6B94-6F19-4E2B-82A4-E3780F0317F0}" type="datetimeFigureOut">
              <a:rPr lang="en-US" smtClean="0"/>
              <a:pPr/>
              <a:t>9/28/2019</a:t>
            </a:fld>
            <a:endParaRPr lang="en-US" dirty="0"/>
          </a:p>
        </p:txBody>
      </p:sp>
      <p:pic>
        <p:nvPicPr>
          <p:cNvPr id="13" name="Picture 12"/>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221952" y="256443"/>
            <a:ext cx="496209" cy="653036"/>
          </a:xfrm>
          <a:prstGeom prst="rect">
            <a:avLst/>
          </a:prstGeom>
        </p:spPr>
      </p:pic>
      <p:pic>
        <p:nvPicPr>
          <p:cNvPr id="15" name="Picture 14"/>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8346278" y="334036"/>
            <a:ext cx="727585" cy="497851"/>
          </a:xfrm>
          <a:prstGeom prst="rect">
            <a:avLst/>
          </a:prstGeom>
        </p:spPr>
      </p:pic>
    </p:spTree>
    <p:extLst>
      <p:ext uri="{BB962C8B-B14F-4D97-AF65-F5344CB8AC3E}">
        <p14:creationId xmlns:p14="http://schemas.microsoft.com/office/powerpoint/2010/main" val="1369296369"/>
      </p:ext>
    </p:extLst>
  </p:cSld>
  <p:clrMap bg1="lt1" tx1="dk1" bg2="lt2" tx2="dk2" accent1="accent1" accent2="accent2" accent3="accent3" accent4="accent4" accent5="accent5" accent6="accent6" hlink="hlink" folHlink="folHlink"/>
  <p:sldLayoutIdLst>
    <p:sldLayoutId id="2147483680" r:id="rId1"/>
    <p:sldLayoutId id="2147483726" r:id="rId2"/>
    <p:sldLayoutId id="2147483681" r:id="rId3"/>
    <p:sldLayoutId id="2147483682" r:id="rId4"/>
    <p:sldLayoutId id="2147483707" r:id="rId5"/>
    <p:sldLayoutId id="2147483708" r:id="rId6"/>
    <p:sldLayoutId id="2147483687" r:id="rId7"/>
    <p:sldLayoutId id="2147483688" r:id="rId8"/>
    <p:sldLayoutId id="2147483689" r:id="rId9"/>
    <p:sldLayoutId id="2147483690" r:id="rId10"/>
    <p:sldLayoutId id="2147483691" r:id="rId11"/>
    <p:sldLayoutId id="2147483697" r:id="rId12"/>
    <p:sldLayoutId id="2147483698" r:id="rId13"/>
    <p:sldLayoutId id="2147483709" r:id="rId14"/>
    <p:sldLayoutId id="2147483699" r:id="rId15"/>
    <p:sldLayoutId id="2147483701" r:id="rId16"/>
    <p:sldLayoutId id="2147483710" r:id="rId17"/>
    <p:sldLayoutId id="2147483702" r:id="rId18"/>
    <p:sldLayoutId id="2147483703" r:id="rId19"/>
    <p:sldLayoutId id="2147483704" r:id="rId20"/>
    <p:sldLayoutId id="2147483705" r:id="rId21"/>
    <p:sldLayoutId id="2147483711" r:id="rId22"/>
    <p:sldLayoutId id="2147483714" r:id="rId23"/>
  </p:sldLayoutIdLst>
  <p:timing>
    <p:tnLst>
      <p:par>
        <p:cTn id="1" dur="indefinite" restart="never" nodeType="tmRoot"/>
      </p:par>
    </p:tnLst>
  </p:timing>
  <p:hf hdr="0" dt="0"/>
  <p:txStyles>
    <p:titleStyle>
      <a:lvl1pPr algn="l" rtl="0" eaLnBrk="1" fontAlgn="base" hangingPunct="1">
        <a:spcBef>
          <a:spcPct val="0"/>
        </a:spcBef>
        <a:spcAft>
          <a:spcPct val="0"/>
        </a:spcAft>
        <a:defRPr sz="24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5pPr>
      <a:lvl6pPr marL="192881" algn="l" rtl="0" eaLnBrk="1" fontAlgn="base" hangingPunct="1">
        <a:spcBef>
          <a:spcPct val="0"/>
        </a:spcBef>
        <a:spcAft>
          <a:spcPct val="0"/>
        </a:spcAft>
        <a:defRPr sz="1856">
          <a:solidFill>
            <a:schemeClr val="tx1"/>
          </a:solidFill>
          <a:latin typeface="Arial" charset="0"/>
          <a:cs typeface="Arial" charset="0"/>
        </a:defRPr>
      </a:lvl6pPr>
      <a:lvl7pPr marL="385763" algn="l" rtl="0" eaLnBrk="1" fontAlgn="base" hangingPunct="1">
        <a:spcBef>
          <a:spcPct val="0"/>
        </a:spcBef>
        <a:spcAft>
          <a:spcPct val="0"/>
        </a:spcAft>
        <a:defRPr sz="1856">
          <a:solidFill>
            <a:schemeClr val="tx1"/>
          </a:solidFill>
          <a:latin typeface="Arial" charset="0"/>
          <a:cs typeface="Arial" charset="0"/>
        </a:defRPr>
      </a:lvl7pPr>
      <a:lvl8pPr marL="578644" algn="l" rtl="0" eaLnBrk="1" fontAlgn="base" hangingPunct="1">
        <a:spcBef>
          <a:spcPct val="0"/>
        </a:spcBef>
        <a:spcAft>
          <a:spcPct val="0"/>
        </a:spcAft>
        <a:defRPr sz="1856">
          <a:solidFill>
            <a:schemeClr val="tx1"/>
          </a:solidFill>
          <a:latin typeface="Arial" charset="0"/>
          <a:cs typeface="Arial" charset="0"/>
        </a:defRPr>
      </a:lvl8pPr>
      <a:lvl9pPr marL="771525" algn="l" rtl="0" eaLnBrk="1" fontAlgn="base" hangingPunct="1">
        <a:spcBef>
          <a:spcPct val="0"/>
        </a:spcBef>
        <a:spcAft>
          <a:spcPct val="0"/>
        </a:spcAft>
        <a:defRPr sz="1856">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1575" kern="1200">
          <a:solidFill>
            <a:schemeClr val="tx1">
              <a:lumMod val="75000"/>
              <a:lumOff val="25000"/>
            </a:schemeClr>
          </a:solidFill>
          <a:latin typeface="Arial" pitchFamily="34" charset="0"/>
          <a:ea typeface="ＭＳ Ｐゴシック" charset="0"/>
          <a:cs typeface="Arial" pitchFamily="34" charset="0"/>
        </a:defRPr>
      </a:lvl1pPr>
      <a:lvl2pPr marL="170260" indent="-170260" algn="l" rtl="0" eaLnBrk="1" fontAlgn="base" hangingPunct="1">
        <a:spcBef>
          <a:spcPts val="0"/>
        </a:spcBef>
        <a:spcAft>
          <a:spcPct val="0"/>
        </a:spcAft>
        <a:buFont typeface="Arial" pitchFamily="34" charset="0"/>
        <a:buChar char="–"/>
        <a:defRPr sz="1575" kern="1200">
          <a:solidFill>
            <a:schemeClr val="tx1">
              <a:lumMod val="75000"/>
              <a:lumOff val="25000"/>
            </a:schemeClr>
          </a:solidFill>
          <a:latin typeface="Arial" pitchFamily="34" charset="0"/>
          <a:ea typeface="Arial" charset="0"/>
          <a:cs typeface="Arial" pitchFamily="34" charset="0"/>
        </a:defRPr>
      </a:lvl2pPr>
      <a:lvl3pPr marL="346472" indent="-176213" algn="l" rtl="0" eaLnBrk="1" fontAlgn="base" hangingPunct="1">
        <a:spcBef>
          <a:spcPts val="0"/>
        </a:spcBef>
        <a:spcAft>
          <a:spcPct val="0"/>
        </a:spcAft>
        <a:buFont typeface="Arial" pitchFamily="34" charset="0"/>
        <a:buChar char="•"/>
        <a:defRPr sz="1125" kern="1200">
          <a:solidFill>
            <a:schemeClr val="tx1">
              <a:lumMod val="75000"/>
              <a:lumOff val="25000"/>
            </a:schemeClr>
          </a:solidFill>
          <a:latin typeface="Arial" pitchFamily="34" charset="0"/>
          <a:ea typeface="Arial" charset="0"/>
          <a:cs typeface="Arial" pitchFamily="34" charset="0"/>
        </a:defRPr>
      </a:lvl3pPr>
      <a:lvl4pPr marL="515541" indent="-169069" algn="l" rtl="0" eaLnBrk="1" fontAlgn="base" hangingPunct="1">
        <a:spcBef>
          <a:spcPts val="0"/>
        </a:spcBef>
        <a:spcAft>
          <a:spcPct val="0"/>
        </a:spcAft>
        <a:buFont typeface="Arial" pitchFamily="34" charset="0"/>
        <a:buChar char="–"/>
        <a:defRPr sz="1125" kern="1200">
          <a:solidFill>
            <a:schemeClr val="tx1">
              <a:lumMod val="75000"/>
              <a:lumOff val="25000"/>
            </a:schemeClr>
          </a:solidFill>
          <a:latin typeface="Arial" pitchFamily="34" charset="0"/>
          <a:ea typeface="Arial" charset="0"/>
          <a:cs typeface="Arial" pitchFamily="34" charset="0"/>
        </a:defRPr>
      </a:lvl4pPr>
      <a:lvl5pPr marL="685800" indent="-170260" algn="l" rtl="0" eaLnBrk="1" fontAlgn="base" hangingPunct="1">
        <a:spcBef>
          <a:spcPts val="0"/>
        </a:spcBef>
        <a:spcAft>
          <a:spcPct val="0"/>
        </a:spcAft>
        <a:buFont typeface="Arial" pitchFamily="34" charset="0"/>
        <a:buChar char="»"/>
        <a:defRPr sz="1125" kern="1200">
          <a:solidFill>
            <a:schemeClr val="tx1">
              <a:lumMod val="75000"/>
              <a:lumOff val="25000"/>
            </a:schemeClr>
          </a:solidFill>
          <a:latin typeface="Arial" pitchFamily="34" charset="0"/>
          <a:ea typeface="Arial" charset="0"/>
          <a:cs typeface="Arial" pitchFamily="34" charset="0"/>
        </a:defRPr>
      </a:lvl5pPr>
      <a:lvl6pPr marL="1060847"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6pPr>
      <a:lvl7pPr marL="1253729"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7pPr>
      <a:lvl8pPr marL="1446610"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8pPr>
      <a:lvl9pPr marL="1639491"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634" userDrawn="1">
          <p15:clr>
            <a:srgbClr val="5ACBF0"/>
          </p15:clr>
        </p15:guide>
        <p15:guide id="2" pos="9728" userDrawn="1">
          <p15:clr>
            <a:srgbClr val="5ACBF0"/>
          </p15:clr>
        </p15:guide>
        <p15:guide id="3" pos="126" userDrawn="1">
          <p15:clr>
            <a:srgbClr val="5ACBF0"/>
          </p15:clr>
        </p15:guide>
        <p15:guide id="4" orient="horz" pos="637" userDrawn="1">
          <p15:clr>
            <a:srgbClr val="F26B43"/>
          </p15:clr>
        </p15:guide>
        <p15:guide id="5" orient="horz" pos="583" userDrawn="1">
          <p15:clr>
            <a:srgbClr val="F26B43"/>
          </p15:clr>
        </p15:guide>
        <p15:guide id="6" orient="horz" pos="417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8C8C8"/>
        </a:solidFill>
        <a:effectLst/>
      </p:bgPr>
    </p:bg>
    <p:spTree>
      <p:nvGrpSpPr>
        <p:cNvPr id="1" name=""/>
        <p:cNvGrpSpPr/>
        <p:nvPr/>
      </p:nvGrpSpPr>
      <p:grpSpPr>
        <a:xfrm>
          <a:off x="0" y="0"/>
          <a:ext cx="0" cy="0"/>
          <a:chOff x="0" y="0"/>
          <a:chExt cx="0" cy="0"/>
        </a:xfrm>
      </p:grpSpPr>
      <p:sp>
        <p:nvSpPr>
          <p:cNvPr id="12" name="Rounded Rectangle 11"/>
          <p:cNvSpPr/>
          <p:nvPr userDrawn="1"/>
        </p:nvSpPr>
        <p:spPr>
          <a:xfrm>
            <a:off x="50007" y="38099"/>
            <a:ext cx="9043988" cy="6791326"/>
          </a:xfrm>
          <a:prstGeom prst="roundRect">
            <a:avLst>
              <a:gd name="adj" fmla="val 2258"/>
            </a:avLst>
          </a:prstGeom>
          <a:solidFill>
            <a:srgbClr val="FFFFFF"/>
          </a:solidFill>
          <a:ln w="5715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675" dirty="0"/>
          </a:p>
        </p:txBody>
      </p:sp>
      <p:sp>
        <p:nvSpPr>
          <p:cNvPr id="23" name="Text Placeholder 2"/>
          <p:cNvSpPr>
            <a:spLocks noGrp="1"/>
          </p:cNvSpPr>
          <p:nvPr>
            <p:ph type="body" idx="1"/>
          </p:nvPr>
        </p:nvSpPr>
        <p:spPr bwMode="auto">
          <a:xfrm>
            <a:off x="200025" y="1028700"/>
            <a:ext cx="874395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24" name="Picture 6"/>
          <p:cNvPicPr>
            <a:picLocks noChangeAspect="1"/>
          </p:cNvPicPr>
          <p:nvPr userDrawn="1"/>
        </p:nvPicPr>
        <p:blipFill>
          <a:blip r:embed="rId3"/>
          <a:srcRect/>
          <a:stretch>
            <a:fillRect/>
          </a:stretch>
        </p:blipFill>
        <p:spPr bwMode="auto">
          <a:xfrm>
            <a:off x="4559300" y="3416312"/>
            <a:ext cx="19050" cy="3175"/>
          </a:xfrm>
          <a:prstGeom prst="rect">
            <a:avLst/>
          </a:prstGeom>
          <a:noFill/>
          <a:ln w="9525">
            <a:noFill/>
            <a:miter lim="800000"/>
            <a:headEnd/>
            <a:tailEnd/>
          </a:ln>
        </p:spPr>
      </p:pic>
      <p:pic>
        <p:nvPicPr>
          <p:cNvPr id="14" name="Picture 1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14314" y="256443"/>
            <a:ext cx="372157" cy="653036"/>
          </a:xfrm>
          <a:prstGeom prst="rect">
            <a:avLst/>
          </a:prstGeom>
        </p:spPr>
      </p:pic>
      <p:sp>
        <p:nvSpPr>
          <p:cNvPr id="15" name="Text Box 14"/>
          <p:cNvSpPr txBox="1">
            <a:spLocks noChangeArrowheads="1"/>
          </p:cNvSpPr>
          <p:nvPr userDrawn="1"/>
        </p:nvSpPr>
        <p:spPr bwMode="auto">
          <a:xfrm>
            <a:off x="8365332" y="143167"/>
            <a:ext cx="578644" cy="115416"/>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750" b="0" baseline="0" smtClean="0"/>
              <a:pPr algn="r">
                <a:spcBef>
                  <a:spcPct val="50000"/>
                </a:spcBef>
                <a:defRPr/>
              </a:pPr>
              <a:t>‹#›</a:t>
            </a:fld>
            <a:endParaRPr lang="en-US" sz="750" b="0" baseline="0" dirty="0"/>
          </a:p>
        </p:txBody>
      </p:sp>
      <p:pic>
        <p:nvPicPr>
          <p:cNvPr id="16" name="Picture 15"/>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449907" y="334039"/>
            <a:ext cx="545689" cy="497851"/>
          </a:xfrm>
          <a:prstGeom prst="rect">
            <a:avLst/>
          </a:prstGeom>
        </p:spPr>
      </p:pic>
      <p:sp>
        <p:nvSpPr>
          <p:cNvPr id="19" name="Title Placeholder 1"/>
          <p:cNvSpPr>
            <a:spLocks noGrp="1"/>
          </p:cNvSpPr>
          <p:nvPr>
            <p:ph type="title"/>
          </p:nvPr>
        </p:nvSpPr>
        <p:spPr bwMode="auto">
          <a:xfrm>
            <a:off x="716145" y="128983"/>
            <a:ext cx="7638816" cy="7854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slide</a:t>
            </a:r>
          </a:p>
        </p:txBody>
      </p:sp>
      <p:sp>
        <p:nvSpPr>
          <p:cNvPr id="20" name="Footer Placeholder 5"/>
          <p:cNvSpPr>
            <a:spLocks noGrp="1"/>
          </p:cNvSpPr>
          <p:nvPr>
            <p:ph type="ftr" sz="quarter" idx="3"/>
          </p:nvPr>
        </p:nvSpPr>
        <p:spPr>
          <a:xfrm>
            <a:off x="207169" y="6640512"/>
            <a:ext cx="3086100" cy="182880"/>
          </a:xfrm>
          <a:prstGeom prst="rect">
            <a:avLst/>
          </a:prstGeom>
        </p:spPr>
        <p:txBody>
          <a:bodyPr vert="horz" lIns="91440" tIns="45720" rIns="91440" bIns="45720" rtlCol="0" anchor="ctr"/>
          <a:lstStyle>
            <a:lvl1pPr algn="l">
              <a:defRPr sz="600">
                <a:solidFill>
                  <a:schemeClr val="tx1">
                    <a:tint val="75000"/>
                  </a:schemeClr>
                </a:solidFill>
              </a:defRPr>
            </a:lvl1pPr>
          </a:lstStyle>
          <a:p>
            <a:endParaRPr lang="en-US" dirty="0"/>
          </a:p>
        </p:txBody>
      </p:sp>
      <p:sp>
        <p:nvSpPr>
          <p:cNvPr id="21" name="Date Placeholder 6"/>
          <p:cNvSpPr>
            <a:spLocks noGrp="1"/>
          </p:cNvSpPr>
          <p:nvPr>
            <p:ph type="dt" sz="half" idx="2"/>
          </p:nvPr>
        </p:nvSpPr>
        <p:spPr>
          <a:xfrm>
            <a:off x="6886575" y="6640512"/>
            <a:ext cx="2057400" cy="182880"/>
          </a:xfrm>
          <a:prstGeom prst="rect">
            <a:avLst/>
          </a:prstGeom>
        </p:spPr>
        <p:txBody>
          <a:bodyPr vert="horz" lIns="91440" tIns="45720" rIns="91440" bIns="45720" rtlCol="0" anchor="ctr"/>
          <a:lstStyle>
            <a:lvl1pPr algn="r">
              <a:defRPr sz="675">
                <a:solidFill>
                  <a:schemeClr val="tx1">
                    <a:tint val="75000"/>
                  </a:schemeClr>
                </a:solidFill>
              </a:defRPr>
            </a:lvl1pPr>
          </a:lstStyle>
          <a:p>
            <a:fld id="{0D5B6B94-6F19-4E2B-82A4-E3780F0317F0}" type="datetimeFigureOut">
              <a:rPr lang="en-US" smtClean="0"/>
              <a:pPr/>
              <a:t>9/28/2019</a:t>
            </a:fld>
            <a:endParaRPr lang="en-US" dirty="0"/>
          </a:p>
        </p:txBody>
      </p:sp>
    </p:spTree>
    <p:extLst>
      <p:ext uri="{BB962C8B-B14F-4D97-AF65-F5344CB8AC3E}">
        <p14:creationId xmlns:p14="http://schemas.microsoft.com/office/powerpoint/2010/main" val="199137462"/>
      </p:ext>
    </p:extLst>
  </p:cSld>
  <p:clrMap bg1="lt1" tx1="dk1" bg2="lt2" tx2="dk2" accent1="accent1" accent2="accent2" accent3="accent3" accent4="accent4" accent5="accent5" accent6="accent6" hlink="hlink" folHlink="folHlink"/>
  <p:sldLayoutIdLst>
    <p:sldLayoutId id="2147483724" r:id="rId1"/>
  </p:sldLayoutIdLst>
  <p:timing>
    <p:tnLst>
      <p:par>
        <p:cTn id="1" dur="indefinite" restart="never" nodeType="tmRoot"/>
      </p:par>
    </p:tnLst>
  </p:timing>
  <p:hf hdr="0" dt="0"/>
  <p:txStyles>
    <p:titleStyle>
      <a:lvl1pPr algn="l" rtl="0" eaLnBrk="1" fontAlgn="base" hangingPunct="1">
        <a:spcBef>
          <a:spcPct val="0"/>
        </a:spcBef>
        <a:spcAft>
          <a:spcPct val="0"/>
        </a:spcAft>
        <a:defRPr sz="24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5pPr>
      <a:lvl6pPr marL="192881" algn="l" rtl="0" eaLnBrk="1" fontAlgn="base" hangingPunct="1">
        <a:spcBef>
          <a:spcPct val="0"/>
        </a:spcBef>
        <a:spcAft>
          <a:spcPct val="0"/>
        </a:spcAft>
        <a:defRPr sz="1856">
          <a:solidFill>
            <a:schemeClr val="tx1"/>
          </a:solidFill>
          <a:latin typeface="Arial" charset="0"/>
          <a:cs typeface="Arial" charset="0"/>
        </a:defRPr>
      </a:lvl6pPr>
      <a:lvl7pPr marL="385763" algn="l" rtl="0" eaLnBrk="1" fontAlgn="base" hangingPunct="1">
        <a:spcBef>
          <a:spcPct val="0"/>
        </a:spcBef>
        <a:spcAft>
          <a:spcPct val="0"/>
        </a:spcAft>
        <a:defRPr sz="1856">
          <a:solidFill>
            <a:schemeClr val="tx1"/>
          </a:solidFill>
          <a:latin typeface="Arial" charset="0"/>
          <a:cs typeface="Arial" charset="0"/>
        </a:defRPr>
      </a:lvl7pPr>
      <a:lvl8pPr marL="578644" algn="l" rtl="0" eaLnBrk="1" fontAlgn="base" hangingPunct="1">
        <a:spcBef>
          <a:spcPct val="0"/>
        </a:spcBef>
        <a:spcAft>
          <a:spcPct val="0"/>
        </a:spcAft>
        <a:defRPr sz="1856">
          <a:solidFill>
            <a:schemeClr val="tx1"/>
          </a:solidFill>
          <a:latin typeface="Arial" charset="0"/>
          <a:cs typeface="Arial" charset="0"/>
        </a:defRPr>
      </a:lvl8pPr>
      <a:lvl9pPr marL="771525" algn="l" rtl="0" eaLnBrk="1" fontAlgn="base" hangingPunct="1">
        <a:spcBef>
          <a:spcPct val="0"/>
        </a:spcBef>
        <a:spcAft>
          <a:spcPct val="0"/>
        </a:spcAft>
        <a:defRPr sz="1856">
          <a:solidFill>
            <a:schemeClr val="tx1"/>
          </a:solidFill>
          <a:latin typeface="Arial" charset="0"/>
          <a:cs typeface="Arial" charset="0"/>
        </a:defRPr>
      </a:lvl9pPr>
    </p:titleStyle>
    <p:bodyStyle>
      <a:lvl1pPr marL="0" indent="0" algn="l" rtl="0" eaLnBrk="1" fontAlgn="base" hangingPunct="1">
        <a:spcBef>
          <a:spcPts val="127"/>
        </a:spcBef>
        <a:spcAft>
          <a:spcPct val="0"/>
        </a:spcAft>
        <a:buFont typeface="Arial" pitchFamily="34" charset="0"/>
        <a:defRPr sz="1575" kern="1200">
          <a:solidFill>
            <a:schemeClr val="tx1">
              <a:lumMod val="75000"/>
              <a:lumOff val="25000"/>
            </a:schemeClr>
          </a:solidFill>
          <a:latin typeface="Arial" pitchFamily="34" charset="0"/>
          <a:ea typeface="ＭＳ Ｐゴシック" charset="0"/>
          <a:cs typeface="Arial" pitchFamily="34" charset="0"/>
        </a:defRPr>
      </a:lvl1pPr>
      <a:lvl2pPr marL="172641" indent="-172641" algn="l" rtl="0" eaLnBrk="1" fontAlgn="base" hangingPunct="1">
        <a:spcBef>
          <a:spcPts val="127"/>
        </a:spcBef>
        <a:spcAft>
          <a:spcPct val="0"/>
        </a:spcAft>
        <a:buFont typeface="Arial" pitchFamily="34" charset="0"/>
        <a:buChar char="–"/>
        <a:defRPr sz="1575" kern="1200">
          <a:solidFill>
            <a:schemeClr val="tx1">
              <a:lumMod val="75000"/>
              <a:lumOff val="25000"/>
            </a:schemeClr>
          </a:solidFill>
          <a:latin typeface="Arial" pitchFamily="34" charset="0"/>
          <a:ea typeface="Arial" charset="0"/>
          <a:cs typeface="Arial" pitchFamily="34" charset="0"/>
        </a:defRPr>
      </a:lvl2pPr>
      <a:lvl3pPr marL="346472" indent="-173831" algn="l" rtl="0" eaLnBrk="1" fontAlgn="base" hangingPunct="1">
        <a:spcBef>
          <a:spcPts val="127"/>
        </a:spcBef>
        <a:spcAft>
          <a:spcPct val="0"/>
        </a:spcAft>
        <a:buFont typeface="Arial" pitchFamily="34" charset="0"/>
        <a:buChar char="•"/>
        <a:defRPr sz="1125" kern="1200">
          <a:solidFill>
            <a:schemeClr val="tx1">
              <a:lumMod val="75000"/>
              <a:lumOff val="25000"/>
            </a:schemeClr>
          </a:solidFill>
          <a:latin typeface="Arial" pitchFamily="34" charset="0"/>
          <a:ea typeface="Arial" charset="0"/>
          <a:cs typeface="Arial" pitchFamily="34" charset="0"/>
        </a:defRPr>
      </a:lvl3pPr>
      <a:lvl4pPr marL="513160" indent="-166688" algn="l" rtl="0" eaLnBrk="1" fontAlgn="base" hangingPunct="1">
        <a:spcBef>
          <a:spcPts val="127"/>
        </a:spcBef>
        <a:spcAft>
          <a:spcPct val="0"/>
        </a:spcAft>
        <a:buFont typeface="Arial" pitchFamily="34" charset="0"/>
        <a:buChar char="–"/>
        <a:defRPr sz="1125" kern="1200">
          <a:solidFill>
            <a:schemeClr val="tx1">
              <a:lumMod val="75000"/>
              <a:lumOff val="25000"/>
            </a:schemeClr>
          </a:solidFill>
          <a:latin typeface="Arial" pitchFamily="34" charset="0"/>
          <a:ea typeface="Arial" charset="0"/>
          <a:cs typeface="Arial" pitchFamily="34" charset="0"/>
        </a:defRPr>
      </a:lvl4pPr>
      <a:lvl5pPr marL="685800" indent="-172641" algn="l" rtl="0" eaLnBrk="1" fontAlgn="base" hangingPunct="1">
        <a:spcBef>
          <a:spcPts val="127"/>
        </a:spcBef>
        <a:spcAft>
          <a:spcPct val="0"/>
        </a:spcAft>
        <a:buFont typeface="Arial" pitchFamily="34" charset="0"/>
        <a:buChar char="»"/>
        <a:defRPr sz="1125" kern="1200">
          <a:solidFill>
            <a:schemeClr val="tx1">
              <a:lumMod val="75000"/>
              <a:lumOff val="25000"/>
            </a:schemeClr>
          </a:solidFill>
          <a:latin typeface="Arial" pitchFamily="34" charset="0"/>
          <a:ea typeface="Arial" charset="0"/>
          <a:cs typeface="Arial" pitchFamily="34" charset="0"/>
        </a:defRPr>
      </a:lvl5pPr>
      <a:lvl6pPr marL="1060847"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6pPr>
      <a:lvl7pPr marL="1253729"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7pPr>
      <a:lvl8pPr marL="1446610"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8pPr>
      <a:lvl9pPr marL="1639491"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634" userDrawn="1">
          <p15:clr>
            <a:srgbClr val="5ACBF0"/>
          </p15:clr>
        </p15:guide>
        <p15:guide id="2" pos="9728" userDrawn="1">
          <p15:clr>
            <a:srgbClr val="5ACBF0"/>
          </p15:clr>
        </p15:guide>
        <p15:guide id="3" pos="126" userDrawn="1">
          <p15:clr>
            <a:srgbClr val="5ACBF0"/>
          </p15:clr>
        </p15:guide>
        <p15:guide id="5" orient="horz" pos="637" userDrawn="1">
          <p15:clr>
            <a:srgbClr val="F26B43"/>
          </p15:clr>
        </p15:guide>
        <p15:guide id="0" orient="horz" pos="583" userDrawn="1">
          <p15:clr>
            <a:srgbClr val="F26B43"/>
          </p15:clr>
        </p15:guide>
        <p15:guide id="6" orient="horz" pos="417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D5B6B94-6F19-4E2B-82A4-E3780F0317F0}" type="datetimeFigureOut">
              <a:rPr lang="en-US" smtClean="0">
                <a:solidFill>
                  <a:prstClr val="white">
                    <a:tint val="75000"/>
                    <a:alpha val="60000"/>
                  </a:prstClr>
                </a:solidFill>
              </a:rPr>
              <a:pPr/>
              <a:t>9/28/2019</a:t>
            </a:fld>
            <a:endParaRPr lang="en-US" dirty="0">
              <a:solidFill>
                <a:prstClr val="white">
                  <a:tint val="75000"/>
                  <a:alpha val="60000"/>
                </a:prstClr>
              </a:solidFill>
            </a:endParaRP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solidFill>
                <a:prstClr val="white">
                  <a:tint val="75000"/>
                  <a:alpha val="60000"/>
                </a:prstClr>
              </a:solidFill>
            </a:endParaRPr>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
        <p:nvSpPr>
          <p:cNvPr id="13" name="Text Box 14"/>
          <p:cNvSpPr txBox="1">
            <a:spLocks noChangeArrowheads="1"/>
          </p:cNvSpPr>
          <p:nvPr userDrawn="1"/>
        </p:nvSpPr>
        <p:spPr bwMode="auto">
          <a:xfrm>
            <a:off x="8365332" y="143167"/>
            <a:ext cx="578644" cy="115416"/>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750" smtClean="0">
                <a:solidFill>
                  <a:prstClr val="white"/>
                </a:solidFill>
              </a:rPr>
              <a:pPr algn="r">
                <a:spcBef>
                  <a:spcPct val="50000"/>
                </a:spcBef>
                <a:defRPr/>
              </a:pPr>
              <a:t>‹#›</a:t>
            </a:fld>
            <a:endParaRPr lang="en-US" sz="750" dirty="0">
              <a:solidFill>
                <a:prstClr val="white"/>
              </a:solidFill>
            </a:endParaRPr>
          </a:p>
        </p:txBody>
      </p:sp>
      <p:pic>
        <p:nvPicPr>
          <p:cNvPr id="14" name="Picture 13"/>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221952" y="256443"/>
            <a:ext cx="496209" cy="653036"/>
          </a:xfrm>
          <a:prstGeom prst="rect">
            <a:avLst/>
          </a:prstGeom>
        </p:spPr>
      </p:pic>
      <p:pic>
        <p:nvPicPr>
          <p:cNvPr id="15" name="Picture 14"/>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8346278" y="334036"/>
            <a:ext cx="727585" cy="497851"/>
          </a:xfrm>
          <a:prstGeom prst="rect">
            <a:avLst/>
          </a:prstGeom>
        </p:spPr>
      </p:pic>
    </p:spTree>
    <p:extLst>
      <p:ext uri="{BB962C8B-B14F-4D97-AF65-F5344CB8AC3E}">
        <p14:creationId xmlns:p14="http://schemas.microsoft.com/office/powerpoint/2010/main" val="953134981"/>
      </p:ext>
    </p:extLst>
  </p:cSld>
  <p:clrMap bg1="dk1" tx1="lt1" bg2="dk2"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 id="2147483745" r:id="rId18"/>
  </p:sldLayoutIdLst>
  <p:hf hd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634">
          <p15:clr>
            <a:srgbClr val="5ACBF0"/>
          </p15:clr>
        </p15:guide>
        <p15:guide id="2" pos="9728">
          <p15:clr>
            <a:srgbClr val="5ACBF0"/>
          </p15:clr>
        </p15:guide>
        <p15:guide id="3" pos="126">
          <p15:clr>
            <a:srgbClr val="5ACBF0"/>
          </p15:clr>
        </p15:guide>
        <p15:guide id="4" orient="horz" pos="637">
          <p15:clr>
            <a:srgbClr val="F26B43"/>
          </p15:clr>
        </p15:guide>
        <p15:guide id="5" orient="horz" pos="583">
          <p15:clr>
            <a:srgbClr val="F26B43"/>
          </p15:clr>
        </p15:guide>
        <p15:guide id="6" orient="horz" pos="417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6.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6.xml"/><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8.png"/><Relationship Id="rId1" Type="http://schemas.openxmlformats.org/officeDocument/2006/relationships/slideLayout" Target="../slideLayouts/slideLayout26.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32.jp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xml"/><Relationship Id="rId1" Type="http://schemas.openxmlformats.org/officeDocument/2006/relationships/slideLayout" Target="../slideLayouts/slideLayout26.xml"/><Relationship Id="rId5" Type="http://schemas.openxmlformats.org/officeDocument/2006/relationships/image" Target="../media/image37.jpeg"/><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26.xml"/><Relationship Id="rId5" Type="http://schemas.openxmlformats.org/officeDocument/2006/relationships/image" Target="../media/image41.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hyperlink" Target="http://www.animatedknots.com/" TargetMode="External"/><Relationship Id="rId2" Type="http://schemas.openxmlformats.org/officeDocument/2006/relationships/notesSlide" Target="../notesSlides/notesSlide9.xml"/><Relationship Id="rId1" Type="http://schemas.openxmlformats.org/officeDocument/2006/relationships/slideLayout" Target="../slideLayouts/slideLayout26.xml"/><Relationship Id="rId4" Type="http://schemas.openxmlformats.org/officeDocument/2006/relationships/hyperlink" Target="http://www.netknots.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84739" y="296735"/>
            <a:ext cx="9143999" cy="858437"/>
          </a:xfrm>
        </p:spPr>
        <p:txBody>
          <a:bodyPr>
            <a:noAutofit/>
          </a:bodyPr>
          <a:lstStyle/>
          <a:p>
            <a:r>
              <a:rPr lang="en-US" sz="4400" dirty="0" err="1" smtClean="0"/>
              <a:t>motorBOAT</a:t>
            </a:r>
            <a:r>
              <a:rPr lang="en-US" sz="4400" dirty="0" smtClean="0"/>
              <a:t> training, testing and licensing</a:t>
            </a:r>
            <a:endParaRPr lang="en-US" sz="4400" dirty="0"/>
          </a:p>
        </p:txBody>
      </p:sp>
      <p:sp>
        <p:nvSpPr>
          <p:cNvPr id="2" name="Text Placeholder 1"/>
          <p:cNvSpPr>
            <a:spLocks noGrp="1"/>
          </p:cNvSpPr>
          <p:nvPr>
            <p:ph type="body" sz="quarter" idx="16"/>
          </p:nvPr>
        </p:nvSpPr>
        <p:spPr>
          <a:xfrm>
            <a:off x="200026" y="1227141"/>
            <a:ext cx="3934229" cy="3957637"/>
          </a:xfrm>
        </p:spPr>
        <p:txBody>
          <a:bodyPr/>
          <a:lstStyle/>
          <a:p>
            <a:endParaRPr lang="en-US" dirty="0" smtClean="0"/>
          </a:p>
          <a:p>
            <a:r>
              <a:rPr lang="en-US" dirty="0" smtClean="0"/>
              <a:t>Presenter: </a:t>
            </a:r>
            <a:endParaRPr lang="en-US" dirty="0" smtClean="0"/>
          </a:p>
          <a:p>
            <a:endParaRPr lang="en-US" dirty="0"/>
          </a:p>
          <a:p>
            <a:r>
              <a:rPr lang="en-US" dirty="0" smtClean="0"/>
              <a:t>Title</a:t>
            </a:r>
            <a:r>
              <a:rPr lang="en-US" dirty="0" smtClean="0"/>
              <a:t>: </a:t>
            </a:r>
            <a:r>
              <a:rPr lang="en-US" dirty="0" smtClean="0">
                <a:solidFill>
                  <a:srgbClr val="002060"/>
                </a:solidFill>
              </a:rPr>
              <a:t>Marlinespike</a:t>
            </a:r>
          </a:p>
          <a:p>
            <a:r>
              <a:rPr lang="en-US" dirty="0" smtClean="0">
                <a:solidFill>
                  <a:srgbClr val="002060"/>
                </a:solidFill>
              </a:rPr>
              <a:t>Manual – TAB </a:t>
            </a:r>
            <a:r>
              <a:rPr lang="en-US" dirty="0" smtClean="0">
                <a:solidFill>
                  <a:srgbClr val="002060"/>
                </a:solidFill>
              </a:rPr>
              <a:t>8</a:t>
            </a:r>
            <a:endParaRPr lang="en-US" dirty="0" smtClean="0">
              <a:solidFill>
                <a:srgbClr val="002060"/>
              </a:solidFill>
            </a:endParaRPr>
          </a:p>
          <a:p>
            <a:endParaRPr lang="en-US" dirty="0"/>
          </a:p>
          <a:p>
            <a:endParaRPr lang="en-US" dirty="0"/>
          </a:p>
          <a:p>
            <a:r>
              <a:rPr lang="en-US" dirty="0"/>
              <a:t>Date</a:t>
            </a:r>
            <a:r>
              <a:rPr lang="en-US" dirty="0" smtClean="0"/>
              <a:t>:</a:t>
            </a:r>
            <a:endParaRPr lang="en-US" dirty="0"/>
          </a:p>
          <a:p>
            <a:endParaRPr lang="en-US" dirty="0"/>
          </a:p>
        </p:txBody>
      </p:sp>
      <p:pic>
        <p:nvPicPr>
          <p:cNvPr id="5" name="Picture 7" descr="stow2.jpg (7182 by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9478" y="1607577"/>
            <a:ext cx="291941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61179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solidFill>
                  <a:prstClr val="white">
                    <a:tint val="75000"/>
                  </a:prstClr>
                </a:solidFill>
              </a:rPr>
              <a:pPr/>
              <a:t>10</a:t>
            </a:fld>
            <a:endParaRPr lang="en-US" dirty="0">
              <a:solidFill>
                <a:prstClr val="white">
                  <a:tint val="75000"/>
                </a:prstClr>
              </a:solidFill>
            </a:endParaRPr>
          </a:p>
        </p:txBody>
      </p:sp>
      <p:sp>
        <p:nvSpPr>
          <p:cNvPr id="6" name="Title 1"/>
          <p:cNvSpPr>
            <a:spLocks noGrp="1"/>
          </p:cNvSpPr>
          <p:nvPr>
            <p:ph type="title"/>
          </p:nvPr>
        </p:nvSpPr>
        <p:spPr>
          <a:xfrm>
            <a:off x="484710" y="452718"/>
            <a:ext cx="7055380" cy="1400530"/>
          </a:xfrm>
        </p:spPr>
        <p:txBody>
          <a:bodyPr/>
          <a:lstStyle/>
          <a:p>
            <a:pPr algn="ctr"/>
            <a:r>
              <a:rPr lang="en-US" dirty="0"/>
              <a:t/>
            </a:r>
            <a:br>
              <a:rPr lang="en-US" dirty="0"/>
            </a:br>
            <a:endParaRPr lang="en-US" dirty="0"/>
          </a:p>
        </p:txBody>
      </p:sp>
      <p:sp>
        <p:nvSpPr>
          <p:cNvPr id="7" name="Content Placeholder 2"/>
          <p:cNvSpPr txBox="1">
            <a:spLocks/>
          </p:cNvSpPr>
          <p:nvPr/>
        </p:nvSpPr>
        <p:spPr bwMode="auto">
          <a:xfrm>
            <a:off x="484710" y="1527243"/>
            <a:ext cx="817409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ctr" defTabSz="914400" rtl="0" eaLnBrk="0" fontAlgn="base" latinLnBrk="0" hangingPunct="0">
              <a:lnSpc>
                <a:spcPct val="100000"/>
              </a:lnSpc>
              <a:spcBef>
                <a:spcPct val="20000"/>
              </a:spcBef>
              <a:spcAft>
                <a:spcPct val="0"/>
              </a:spcAft>
              <a:buClr>
                <a:srgbClr val="0099CC"/>
              </a:buClr>
              <a:buSzPct val="80000"/>
              <a:buFont typeface="Wingdings" panose="05000000000000000000" pitchFamily="2" charset="2"/>
              <a:buNone/>
              <a:tabLst/>
              <a:defRPr/>
            </a:pPr>
            <a:r>
              <a:rPr kumimoji="0" lang="en-US" altLang="en-US" b="0" i="0" u="none" strike="noStrike" kern="0" cap="none" spc="0" normalizeH="0" baseline="0" noProof="0" dirty="0" smtClean="0">
                <a:ln>
                  <a:noFill/>
                </a:ln>
                <a:effectLst/>
                <a:uLnTx/>
                <a:uFillTx/>
                <a:latin typeface="Arial"/>
                <a:ea typeface="+mn-ea"/>
                <a:cs typeface="+mn-cs"/>
              </a:rPr>
              <a:t>Clove Hitch - Used for quick, temporary</a:t>
            </a:r>
            <a:r>
              <a:rPr kumimoji="0" lang="en-US" altLang="en-US" b="0" i="0" u="none" strike="noStrike" kern="0" cap="none" spc="0" normalizeH="0" noProof="0" dirty="0" smtClean="0">
                <a:ln>
                  <a:noFill/>
                </a:ln>
                <a:effectLst/>
                <a:uLnTx/>
                <a:uFillTx/>
                <a:latin typeface="Arial"/>
                <a:ea typeface="+mn-ea"/>
                <a:cs typeface="+mn-cs"/>
              </a:rPr>
              <a:t> </a:t>
            </a:r>
            <a:r>
              <a:rPr kumimoji="0" lang="en-US" altLang="en-US" b="0" i="0" u="none" strike="noStrike" kern="0" cap="none" spc="0" normalizeH="0" baseline="0" noProof="0" dirty="0" smtClean="0">
                <a:ln>
                  <a:noFill/>
                </a:ln>
                <a:effectLst/>
                <a:uLnTx/>
                <a:uFillTx/>
                <a:latin typeface="Arial"/>
                <a:ea typeface="+mn-ea"/>
                <a:cs typeface="+mn-cs"/>
              </a:rPr>
              <a:t>post, spar or stake.</a:t>
            </a:r>
          </a:p>
        </p:txBody>
      </p:sp>
      <p:pic>
        <p:nvPicPr>
          <p:cNvPr id="3" name="Picture 2"/>
          <p:cNvPicPr>
            <a:picLocks noChangeAspect="1"/>
          </p:cNvPicPr>
          <p:nvPr/>
        </p:nvPicPr>
        <p:blipFill>
          <a:blip r:embed="rId2"/>
          <a:stretch>
            <a:fillRect/>
          </a:stretch>
        </p:blipFill>
        <p:spPr>
          <a:xfrm>
            <a:off x="1464906" y="265791"/>
            <a:ext cx="5290458" cy="1176630"/>
          </a:xfrm>
          <a:prstGeom prst="rect">
            <a:avLst/>
          </a:prstGeom>
        </p:spPr>
      </p:pic>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2637" y="2678865"/>
            <a:ext cx="4329404" cy="4057102"/>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544008" y="2678865"/>
            <a:ext cx="4469363" cy="4057102"/>
          </a:xfrm>
          <a:prstGeom prst="rect">
            <a:avLst/>
          </a:prstGeom>
        </p:spPr>
      </p:pic>
    </p:spTree>
    <p:extLst>
      <p:ext uri="{BB962C8B-B14F-4D97-AF65-F5344CB8AC3E}">
        <p14:creationId xmlns:p14="http://schemas.microsoft.com/office/powerpoint/2010/main" val="18893580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solidFill>
                  <a:prstClr val="white">
                    <a:tint val="75000"/>
                  </a:prstClr>
                </a:solidFill>
              </a:rPr>
              <a:pPr/>
              <a:t>11</a:t>
            </a:fld>
            <a:endParaRPr lang="en-US" dirty="0">
              <a:solidFill>
                <a:prstClr val="white">
                  <a:tint val="75000"/>
                </a:prstClr>
              </a:solidFill>
            </a:endParaRPr>
          </a:p>
        </p:txBody>
      </p:sp>
      <p:sp>
        <p:nvSpPr>
          <p:cNvPr id="6" name="Title 1"/>
          <p:cNvSpPr>
            <a:spLocks noGrp="1"/>
          </p:cNvSpPr>
          <p:nvPr>
            <p:ph type="title"/>
          </p:nvPr>
        </p:nvSpPr>
        <p:spPr>
          <a:xfrm>
            <a:off x="484710" y="452718"/>
            <a:ext cx="7055380" cy="1400530"/>
          </a:xfrm>
        </p:spPr>
        <p:txBody>
          <a:bodyPr/>
          <a:lstStyle/>
          <a:p>
            <a:pPr algn="ctr"/>
            <a:r>
              <a:rPr lang="en-US" dirty="0" smtClean="0"/>
              <a:t/>
            </a:r>
            <a:br>
              <a:rPr lang="en-US" dirty="0" smtClean="0"/>
            </a:br>
            <a:endParaRPr lang="en-US" dirty="0"/>
          </a:p>
        </p:txBody>
      </p:sp>
      <p:sp>
        <p:nvSpPr>
          <p:cNvPr id="4" name="Rectangle 2"/>
          <p:cNvSpPr txBox="1">
            <a:spLocks noChangeArrowheads="1"/>
          </p:cNvSpPr>
          <p:nvPr/>
        </p:nvSpPr>
        <p:spPr bwMode="auto">
          <a:xfrm>
            <a:off x="593128" y="452718"/>
            <a:ext cx="7869737" cy="75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Clove Hitch</a:t>
            </a:r>
          </a:p>
        </p:txBody>
      </p:sp>
      <p:pic>
        <p:nvPicPr>
          <p:cNvPr id="7" name="Picture 11" descr="2new.jpg (4527 by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763" y="2345628"/>
            <a:ext cx="3506821" cy="2073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descr="3new.jpg (5686 by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2547" y="2345629"/>
            <a:ext cx="3412696" cy="2073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7" descr="4new.jpg (4927 byt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763" y="4624873"/>
            <a:ext cx="3506820" cy="2065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0" descr="6.jpg (10258 byt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2547" y="4624873"/>
            <a:ext cx="3412696" cy="2065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21"/>
          <p:cNvSpPr txBox="1">
            <a:spLocks noChangeArrowheads="1"/>
          </p:cNvSpPr>
          <p:nvPr/>
        </p:nvSpPr>
        <p:spPr bwMode="auto">
          <a:xfrm>
            <a:off x="177282" y="1218056"/>
            <a:ext cx="881742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ClrTx/>
              <a:buSzTx/>
              <a:buFontTx/>
              <a:buNone/>
            </a:pPr>
            <a:r>
              <a:rPr lang="en-US" altLang="en-US" sz="2000" dirty="0" smtClean="0">
                <a:cs typeface="Arial" panose="020B0604020202020204" pitchFamily="34" charset="0"/>
              </a:rPr>
              <a:t>If you can reach the top of a piling or buoy, an alternative way to tie a clove hitch is to follow the illustrations below and then slip the loop over the piling or buoy and tighten.</a:t>
            </a:r>
          </a:p>
        </p:txBody>
      </p:sp>
    </p:spTree>
    <p:extLst>
      <p:ext uri="{BB962C8B-B14F-4D97-AF65-F5344CB8AC3E}">
        <p14:creationId xmlns:p14="http://schemas.microsoft.com/office/powerpoint/2010/main" val="3751532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solidFill>
                  <a:prstClr val="white">
                    <a:tint val="75000"/>
                  </a:prstClr>
                </a:solidFill>
              </a:rPr>
              <a:pPr/>
              <a:t>12</a:t>
            </a:fld>
            <a:endParaRPr lang="en-US" dirty="0">
              <a:solidFill>
                <a:prstClr val="white">
                  <a:tint val="75000"/>
                </a:prstClr>
              </a:solidFill>
            </a:endParaRPr>
          </a:p>
        </p:txBody>
      </p:sp>
      <p:sp>
        <p:nvSpPr>
          <p:cNvPr id="6" name="Title 1"/>
          <p:cNvSpPr>
            <a:spLocks noGrp="1"/>
          </p:cNvSpPr>
          <p:nvPr>
            <p:ph type="title"/>
          </p:nvPr>
        </p:nvSpPr>
        <p:spPr>
          <a:xfrm>
            <a:off x="484710" y="452718"/>
            <a:ext cx="7055380" cy="1400530"/>
          </a:xfrm>
        </p:spPr>
        <p:txBody>
          <a:bodyPr/>
          <a:lstStyle/>
          <a:p>
            <a:pPr algn="ctr"/>
            <a:r>
              <a:rPr lang="en-US" dirty="0"/>
              <a:t/>
            </a:r>
            <a:br>
              <a:rPr lang="en-US" dirty="0"/>
            </a:br>
            <a:endParaRPr lang="en-US" dirty="0"/>
          </a:p>
        </p:txBody>
      </p:sp>
      <p:sp>
        <p:nvSpPr>
          <p:cNvPr id="7" name="Text Box 14"/>
          <p:cNvSpPr txBox="1">
            <a:spLocks noChangeArrowheads="1"/>
          </p:cNvSpPr>
          <p:nvPr/>
        </p:nvSpPr>
        <p:spPr bwMode="auto">
          <a:xfrm>
            <a:off x="268096" y="2203314"/>
            <a:ext cx="3467326"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ClrTx/>
              <a:buSzTx/>
              <a:buFontTx/>
              <a:buNone/>
            </a:pPr>
            <a:r>
              <a:rPr lang="en-US" altLang="en-US" sz="2000" dirty="0" smtClean="0">
                <a:cs typeface="Arial" panose="020B0604020202020204" pitchFamily="34" charset="0"/>
              </a:rPr>
              <a:t>Take the line to the ear of the cleat furthest from where the line comes from the load. Take one wrap around the base of the cleat and then figure eight across the top of the opposite ear. Finish with a half hitch turned under so that the line is coming away from the cleat in the opposite direction. More wrappings and hitches are not needed, as they only slow the process of casting off.</a:t>
            </a:r>
          </a:p>
        </p:txBody>
      </p:sp>
      <p:pic>
        <p:nvPicPr>
          <p:cNvPr id="3" name="Picture 2"/>
          <p:cNvPicPr>
            <a:picLocks noChangeAspect="1"/>
          </p:cNvPicPr>
          <p:nvPr/>
        </p:nvPicPr>
        <p:blipFill>
          <a:blip r:embed="rId2"/>
          <a:stretch>
            <a:fillRect/>
          </a:stretch>
        </p:blipFill>
        <p:spPr>
          <a:xfrm>
            <a:off x="606367" y="475108"/>
            <a:ext cx="4273666" cy="1176630"/>
          </a:xfrm>
          <a:prstGeom prst="rect">
            <a:avLst/>
          </a:prstGeom>
        </p:spPr>
      </p:pic>
      <p:sp>
        <p:nvSpPr>
          <p:cNvPr id="8" name="Rectangle 2"/>
          <p:cNvSpPr txBox="1">
            <a:spLocks noChangeArrowheads="1"/>
          </p:cNvSpPr>
          <p:nvPr/>
        </p:nvSpPr>
        <p:spPr bwMode="auto">
          <a:xfrm>
            <a:off x="-87549" y="1180993"/>
            <a:ext cx="283074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0" cap="none" spc="0" normalizeH="0" baseline="0" noProof="0" dirty="0" smtClean="0">
                <a:ln>
                  <a:noFill/>
                </a:ln>
                <a:solidFill>
                  <a:srgbClr val="003366"/>
                </a:solidFill>
                <a:effectLst/>
                <a:uLnTx/>
                <a:uFillTx/>
                <a:latin typeface="Times New Roman"/>
                <a:ea typeface="+mj-ea"/>
                <a:cs typeface="+mj-cs"/>
              </a:rPr>
              <a:t>              </a:t>
            </a:r>
            <a:r>
              <a:rPr kumimoji="0" lang="en-US" altLang="en-US" sz="320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Cleat Wrap</a:t>
            </a:r>
            <a:r>
              <a:rPr kumimoji="0" lang="en-US" altLang="en-US" sz="4400" b="0" i="0" u="none" strike="noStrike" kern="0" cap="none" spc="0" normalizeH="0" baseline="0" noProof="0" dirty="0" smtClean="0">
                <a:ln>
                  <a:noFill/>
                </a:ln>
                <a:solidFill>
                  <a:srgbClr val="003366"/>
                </a:solidFill>
                <a:effectLst/>
                <a:uLnTx/>
                <a:uFillTx/>
                <a:latin typeface="Times New Roman"/>
                <a:ea typeface="+mj-ea"/>
                <a:cs typeface="+mj-cs"/>
              </a:rPr>
              <a:t/>
            </a:r>
            <a:br>
              <a:rPr kumimoji="0" lang="en-US" altLang="en-US" sz="4400" b="0" i="0" u="none" strike="noStrike" kern="0" cap="none" spc="0" normalizeH="0" baseline="0" noProof="0" dirty="0" smtClean="0">
                <a:ln>
                  <a:noFill/>
                </a:ln>
                <a:solidFill>
                  <a:srgbClr val="003366"/>
                </a:solidFill>
                <a:effectLst/>
                <a:uLnTx/>
                <a:uFillTx/>
                <a:latin typeface="Times New Roman"/>
                <a:ea typeface="+mj-ea"/>
                <a:cs typeface="+mj-cs"/>
              </a:rPr>
            </a:br>
            <a:endParaRPr kumimoji="0" lang="en-US" altLang="en-US" sz="4400" b="0" i="0" u="none" strike="noStrike" kern="0" cap="none" spc="0" normalizeH="0" baseline="0" noProof="0" dirty="0" smtClean="0">
              <a:ln>
                <a:noFill/>
              </a:ln>
              <a:solidFill>
                <a:srgbClr val="003366"/>
              </a:solidFill>
              <a:effectLst/>
              <a:uLnTx/>
              <a:uFillTx/>
              <a:latin typeface="Times New Roman"/>
              <a:ea typeface="+mj-ea"/>
              <a:cs typeface="+mj-cs"/>
            </a:endParaRPr>
          </a:p>
        </p:txBody>
      </p:sp>
      <p:pic>
        <p:nvPicPr>
          <p:cNvPr id="9" name="Picture 5" descr="cleat1.jpg (7166 byte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735422" y="1581277"/>
            <a:ext cx="2468177" cy="2328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cleat2.jpg (16856 bytes)"/>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407028" y="1581276"/>
            <a:ext cx="2440886" cy="2328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descr="cleat3.jpg (18787 bytes)"/>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735422" y="4105559"/>
            <a:ext cx="2468177" cy="2444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cleat4.jpg (20973 bytes)"/>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407028" y="4105559"/>
            <a:ext cx="2458240" cy="2444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09644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solidFill>
                  <a:prstClr val="white">
                    <a:tint val="75000"/>
                  </a:prstClr>
                </a:solidFill>
              </a:rPr>
              <a:pPr/>
              <a:t>13</a:t>
            </a:fld>
            <a:endParaRPr lang="en-US" dirty="0">
              <a:solidFill>
                <a:prstClr val="white">
                  <a:tint val="75000"/>
                </a:prstClr>
              </a:solidFill>
            </a:endParaRPr>
          </a:p>
        </p:txBody>
      </p:sp>
      <p:sp>
        <p:nvSpPr>
          <p:cNvPr id="6" name="Title 1"/>
          <p:cNvSpPr>
            <a:spLocks noGrp="1"/>
          </p:cNvSpPr>
          <p:nvPr>
            <p:ph type="title"/>
          </p:nvPr>
        </p:nvSpPr>
        <p:spPr>
          <a:xfrm>
            <a:off x="484710" y="452718"/>
            <a:ext cx="7055380" cy="1400530"/>
          </a:xfrm>
        </p:spPr>
        <p:txBody>
          <a:bodyPr/>
          <a:lstStyle/>
          <a:p>
            <a:pPr algn="ctr"/>
            <a:r>
              <a:rPr lang="en-US" dirty="0"/>
              <a:t/>
            </a:r>
            <a:br>
              <a:rPr lang="en-US" dirty="0"/>
            </a:br>
            <a:endParaRPr lang="en-US" dirty="0"/>
          </a:p>
        </p:txBody>
      </p:sp>
      <p:sp>
        <p:nvSpPr>
          <p:cNvPr id="3" name="TextBox 2"/>
          <p:cNvSpPr txBox="1"/>
          <p:nvPr/>
        </p:nvSpPr>
        <p:spPr>
          <a:xfrm>
            <a:off x="904673" y="678702"/>
            <a:ext cx="6635417" cy="769441"/>
          </a:xfrm>
          <a:prstGeom prst="rect">
            <a:avLst/>
          </a:prstGeom>
          <a:noFill/>
        </p:spPr>
        <p:txBody>
          <a:bodyPr wrap="square" rtlCol="0">
            <a:spAutoFit/>
          </a:bodyPr>
          <a:lstStyle/>
          <a:p>
            <a:pPr algn="ctr"/>
            <a:r>
              <a:rPr lang="en-US" sz="4400" u="sng" dirty="0" smtClean="0">
                <a:latin typeface="Arial" panose="020B0604020202020204" pitchFamily="34" charset="0"/>
                <a:cs typeface="Arial" panose="020B0604020202020204" pitchFamily="34" charset="0"/>
              </a:rPr>
              <a:t>Knots of Interest</a:t>
            </a:r>
            <a:endParaRPr lang="en-US" sz="4400" u="sng" dirty="0">
              <a:latin typeface="Arial" panose="020B0604020202020204" pitchFamily="34" charset="0"/>
              <a:cs typeface="Arial" panose="020B0604020202020204" pitchFamily="34" charset="0"/>
            </a:endParaRPr>
          </a:p>
        </p:txBody>
      </p:sp>
      <p:sp>
        <p:nvSpPr>
          <p:cNvPr id="7" name="Rectangle 2"/>
          <p:cNvSpPr txBox="1">
            <a:spLocks noChangeArrowheads="1"/>
          </p:cNvSpPr>
          <p:nvPr/>
        </p:nvSpPr>
        <p:spPr bwMode="auto">
          <a:xfrm>
            <a:off x="258369" y="1674127"/>
            <a:ext cx="7952570" cy="6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Square (or Reef) Knot</a:t>
            </a:r>
            <a:r>
              <a:rPr kumimoji="0" lang="en-US" altLang="en-US" sz="4400" b="0" i="0" u="none" strike="noStrike" kern="0" cap="none" spc="0" normalizeH="0" baseline="0" noProof="0" dirty="0" smtClean="0">
                <a:ln>
                  <a:noFill/>
                </a:ln>
                <a:solidFill>
                  <a:srgbClr val="003366"/>
                </a:solidFill>
                <a:effectLst/>
                <a:uLnTx/>
                <a:uFillTx/>
                <a:latin typeface="Times New Roman"/>
                <a:ea typeface="+mj-ea"/>
                <a:cs typeface="+mj-cs"/>
              </a:rPr>
              <a:t/>
            </a:r>
            <a:br>
              <a:rPr kumimoji="0" lang="en-US" altLang="en-US" sz="4400" b="0" i="0" u="none" strike="noStrike" kern="0" cap="none" spc="0" normalizeH="0" baseline="0" noProof="0" dirty="0" smtClean="0">
                <a:ln>
                  <a:noFill/>
                </a:ln>
                <a:solidFill>
                  <a:srgbClr val="003366"/>
                </a:solidFill>
                <a:effectLst/>
                <a:uLnTx/>
                <a:uFillTx/>
                <a:latin typeface="Times New Roman"/>
                <a:ea typeface="+mj-ea"/>
                <a:cs typeface="+mj-cs"/>
              </a:rPr>
            </a:br>
            <a:endParaRPr kumimoji="0" lang="en-US" altLang="en-US" sz="4400" b="0" i="0" u="none" strike="noStrike" kern="0" cap="none" spc="0" normalizeH="0" baseline="0" noProof="0" dirty="0" smtClean="0">
              <a:ln>
                <a:noFill/>
              </a:ln>
              <a:solidFill>
                <a:srgbClr val="003366"/>
              </a:solidFill>
              <a:effectLst/>
              <a:uLnTx/>
              <a:uFillTx/>
              <a:latin typeface="Times New Roman"/>
              <a:ea typeface="+mj-ea"/>
              <a:cs typeface="+mj-cs"/>
            </a:endParaRPr>
          </a:p>
        </p:txBody>
      </p:sp>
      <p:sp>
        <p:nvSpPr>
          <p:cNvPr id="8" name="Text Box 5"/>
          <p:cNvSpPr txBox="1">
            <a:spLocks noChangeArrowheads="1"/>
          </p:cNvSpPr>
          <p:nvPr/>
        </p:nvSpPr>
        <p:spPr bwMode="auto">
          <a:xfrm>
            <a:off x="783772" y="2284831"/>
            <a:ext cx="761147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ClrTx/>
              <a:buSzTx/>
              <a:buFontTx/>
              <a:buNone/>
            </a:pPr>
            <a:r>
              <a:rPr lang="en-US" altLang="en-US" sz="2400" dirty="0" smtClean="0">
                <a:cs typeface="Arial" panose="020B0604020202020204" pitchFamily="34" charset="0"/>
              </a:rPr>
              <a:t>Used to tie together two lines of the same diameter</a:t>
            </a:r>
          </a:p>
          <a:p>
            <a:pPr fontAlgn="base">
              <a:spcBef>
                <a:spcPct val="50000"/>
              </a:spcBef>
              <a:spcAft>
                <a:spcPct val="0"/>
              </a:spcAft>
              <a:buClrTx/>
              <a:buSzTx/>
              <a:buFontTx/>
              <a:buNone/>
            </a:pPr>
            <a:r>
              <a:rPr lang="en-US" altLang="en-US" sz="2400" dirty="0" smtClean="0">
                <a:cs typeface="Arial" panose="020B0604020202020204" pitchFamily="34" charset="0"/>
              </a:rPr>
              <a:t>	“Left over Right”	“Right over Left”                </a:t>
            </a:r>
          </a:p>
        </p:txBody>
      </p:sp>
      <p:pic>
        <p:nvPicPr>
          <p:cNvPr id="9" name="Picture 17" descr="bk_reefkno2.gif (535 by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369" y="3428279"/>
            <a:ext cx="4584219"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9" descr="bk_reefkno4.gif (628 byt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369" y="4558202"/>
            <a:ext cx="4584219" cy="928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1" descr="bk_reefkno5.gif (639 byt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369" y="5686841"/>
            <a:ext cx="4584219" cy="92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75853" y="3428709"/>
            <a:ext cx="3694923" cy="3187975"/>
          </a:xfrm>
          <a:prstGeom prst="rect">
            <a:avLst/>
          </a:prstGeom>
        </p:spPr>
      </p:pic>
    </p:spTree>
    <p:extLst>
      <p:ext uri="{BB962C8B-B14F-4D97-AF65-F5344CB8AC3E}">
        <p14:creationId xmlns:p14="http://schemas.microsoft.com/office/powerpoint/2010/main" val="32122994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solidFill>
                  <a:prstClr val="white">
                    <a:tint val="75000"/>
                  </a:prstClr>
                </a:solidFill>
              </a:rPr>
              <a:pPr/>
              <a:t>14</a:t>
            </a:fld>
            <a:endParaRPr lang="en-US" dirty="0">
              <a:solidFill>
                <a:prstClr val="white">
                  <a:tint val="75000"/>
                </a:prstClr>
              </a:solidFill>
            </a:endParaRPr>
          </a:p>
        </p:txBody>
      </p:sp>
      <p:sp>
        <p:nvSpPr>
          <p:cNvPr id="6" name="Title 1"/>
          <p:cNvSpPr>
            <a:spLocks noGrp="1"/>
          </p:cNvSpPr>
          <p:nvPr>
            <p:ph type="title"/>
          </p:nvPr>
        </p:nvSpPr>
        <p:spPr>
          <a:xfrm>
            <a:off x="484710" y="452718"/>
            <a:ext cx="7055380" cy="1400530"/>
          </a:xfrm>
        </p:spPr>
        <p:txBody>
          <a:bodyPr/>
          <a:lstStyle/>
          <a:p>
            <a:pPr algn="ctr"/>
            <a:r>
              <a:rPr lang="en-US" dirty="0"/>
              <a:t/>
            </a:r>
            <a:br>
              <a:rPr lang="en-US" dirty="0"/>
            </a:br>
            <a:endParaRPr lang="en-US" dirty="0"/>
          </a:p>
        </p:txBody>
      </p:sp>
      <p:sp>
        <p:nvSpPr>
          <p:cNvPr id="3" name="TextBox 2"/>
          <p:cNvSpPr txBox="1"/>
          <p:nvPr/>
        </p:nvSpPr>
        <p:spPr>
          <a:xfrm>
            <a:off x="904673" y="678702"/>
            <a:ext cx="4297971" cy="769441"/>
          </a:xfrm>
          <a:prstGeom prst="rect">
            <a:avLst/>
          </a:prstGeom>
          <a:noFill/>
        </p:spPr>
        <p:txBody>
          <a:bodyPr wrap="none" rtlCol="0">
            <a:spAutoFit/>
          </a:bodyPr>
          <a:lstStyle/>
          <a:p>
            <a:r>
              <a:rPr lang="en-US" sz="4400" u="sng" dirty="0" smtClean="0">
                <a:latin typeface="Arial" panose="020B0604020202020204" pitchFamily="34" charset="0"/>
                <a:cs typeface="Arial" panose="020B0604020202020204" pitchFamily="34" charset="0"/>
              </a:rPr>
              <a:t>Knots of Interest</a:t>
            </a:r>
            <a:endParaRPr lang="en-US" sz="4400" u="sng" dirty="0">
              <a:latin typeface="Arial" panose="020B0604020202020204" pitchFamily="34" charset="0"/>
              <a:cs typeface="Arial" panose="020B0604020202020204" pitchFamily="34" charset="0"/>
            </a:endParaRPr>
          </a:p>
        </p:txBody>
      </p:sp>
      <p:sp>
        <p:nvSpPr>
          <p:cNvPr id="7" name="Rectangle 2"/>
          <p:cNvSpPr txBox="1">
            <a:spLocks noChangeArrowheads="1"/>
          </p:cNvSpPr>
          <p:nvPr/>
        </p:nvSpPr>
        <p:spPr bwMode="auto">
          <a:xfrm>
            <a:off x="258368" y="1674126"/>
            <a:ext cx="7718983" cy="1234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lang="en-US" altLang="en-US" sz="3200" kern="0" dirty="0" smtClean="0">
                <a:solidFill>
                  <a:schemeClr val="tx1"/>
                </a:solidFill>
                <a:latin typeface="Arial" panose="020B0604020202020204" pitchFamily="34" charset="0"/>
                <a:cs typeface="Arial" panose="020B0604020202020204" pitchFamily="34" charset="0"/>
              </a:rPr>
              <a:t>Sheet Bend (Weaver’s Knot)</a:t>
            </a:r>
            <a:r>
              <a:rPr kumimoji="0" lang="en-US" altLang="en-US" sz="4400" b="0" i="0" u="none" strike="noStrike" kern="0" cap="none" spc="0" normalizeH="0" baseline="0" noProof="0" dirty="0" smtClean="0">
                <a:ln>
                  <a:noFill/>
                </a:ln>
                <a:solidFill>
                  <a:srgbClr val="003366"/>
                </a:solidFill>
                <a:effectLst/>
                <a:uLnTx/>
                <a:uFillTx/>
                <a:latin typeface="Times New Roman"/>
                <a:ea typeface="+mj-ea"/>
                <a:cs typeface="+mj-cs"/>
              </a:rPr>
              <a:t/>
            </a:r>
            <a:br>
              <a:rPr kumimoji="0" lang="en-US" altLang="en-US" sz="4400" b="0" i="0" u="none" strike="noStrike" kern="0" cap="none" spc="0" normalizeH="0" baseline="0" noProof="0" dirty="0" smtClean="0">
                <a:ln>
                  <a:noFill/>
                </a:ln>
                <a:solidFill>
                  <a:srgbClr val="003366"/>
                </a:solidFill>
                <a:effectLst/>
                <a:uLnTx/>
                <a:uFillTx/>
                <a:latin typeface="Times New Roman"/>
                <a:ea typeface="+mj-ea"/>
                <a:cs typeface="+mj-cs"/>
              </a:rPr>
            </a:br>
            <a:endParaRPr kumimoji="0" lang="en-US" altLang="en-US" sz="4400" b="0" i="0" u="none" strike="noStrike" kern="0" cap="none" spc="0" normalizeH="0" baseline="0" noProof="0" dirty="0" smtClean="0">
              <a:ln>
                <a:noFill/>
              </a:ln>
              <a:solidFill>
                <a:srgbClr val="003366"/>
              </a:solidFill>
              <a:effectLst/>
              <a:uLnTx/>
              <a:uFillTx/>
              <a:latin typeface="Times New Roman"/>
              <a:ea typeface="+mj-ea"/>
              <a:cs typeface="+mj-cs"/>
            </a:endParaRPr>
          </a:p>
        </p:txBody>
      </p:sp>
      <p:sp>
        <p:nvSpPr>
          <p:cNvPr id="8" name="Text Box 5"/>
          <p:cNvSpPr txBox="1">
            <a:spLocks noChangeArrowheads="1"/>
          </p:cNvSpPr>
          <p:nvPr/>
        </p:nvSpPr>
        <p:spPr bwMode="auto">
          <a:xfrm>
            <a:off x="4193628" y="2585545"/>
            <a:ext cx="4201616"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ClrTx/>
              <a:buSzTx/>
              <a:buFontTx/>
              <a:buNone/>
            </a:pPr>
            <a:r>
              <a:rPr lang="en-US" altLang="en-US" sz="2800" dirty="0" smtClean="0">
                <a:cs typeface="Arial" panose="020B0604020202020204" pitchFamily="34" charset="0"/>
              </a:rPr>
              <a:t>Used to tie together two lines of different diameter</a:t>
            </a:r>
          </a:p>
          <a:p>
            <a:pPr fontAlgn="base">
              <a:spcBef>
                <a:spcPct val="50000"/>
              </a:spcBef>
              <a:spcAft>
                <a:spcPct val="0"/>
              </a:spcAft>
              <a:buClrTx/>
              <a:buSzTx/>
              <a:buFontTx/>
              <a:buNone/>
            </a:pPr>
            <a:r>
              <a:rPr lang="en-US" altLang="en-US" sz="2800" dirty="0" smtClean="0">
                <a:cs typeface="Arial" panose="020B0604020202020204" pitchFamily="34" charset="0"/>
              </a:rPr>
              <a:t>		</a:t>
            </a:r>
          </a:p>
        </p:txBody>
      </p:sp>
      <p:pic>
        <p:nvPicPr>
          <p:cNvPr id="12" name="Picture 12" descr="Image of two lines tied togeth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851" y="2908569"/>
            <a:ext cx="4121285" cy="329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40245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solidFill>
                  <a:prstClr val="white">
                    <a:tint val="75000"/>
                  </a:prstClr>
                </a:solidFill>
              </a:rPr>
              <a:pPr/>
              <a:t>15</a:t>
            </a:fld>
            <a:endParaRPr lang="en-US" dirty="0">
              <a:solidFill>
                <a:prstClr val="white">
                  <a:tint val="75000"/>
                </a:prstClr>
              </a:solidFill>
            </a:endParaRPr>
          </a:p>
        </p:txBody>
      </p:sp>
      <p:sp>
        <p:nvSpPr>
          <p:cNvPr id="6" name="Title 1"/>
          <p:cNvSpPr>
            <a:spLocks noGrp="1"/>
          </p:cNvSpPr>
          <p:nvPr>
            <p:ph type="title"/>
          </p:nvPr>
        </p:nvSpPr>
        <p:spPr>
          <a:xfrm>
            <a:off x="484710" y="452718"/>
            <a:ext cx="7055380" cy="1400530"/>
          </a:xfrm>
        </p:spPr>
        <p:txBody>
          <a:bodyPr/>
          <a:lstStyle/>
          <a:p>
            <a:pPr algn="ctr"/>
            <a:r>
              <a:rPr lang="en-US" dirty="0"/>
              <a:t/>
            </a:r>
            <a:br>
              <a:rPr lang="en-US" dirty="0"/>
            </a:br>
            <a:endParaRPr lang="en-US" dirty="0"/>
          </a:p>
        </p:txBody>
      </p:sp>
      <p:sp>
        <p:nvSpPr>
          <p:cNvPr id="3" name="TextBox 2"/>
          <p:cNvSpPr txBox="1"/>
          <p:nvPr/>
        </p:nvSpPr>
        <p:spPr>
          <a:xfrm>
            <a:off x="904673" y="678702"/>
            <a:ext cx="4297971" cy="769441"/>
          </a:xfrm>
          <a:prstGeom prst="rect">
            <a:avLst/>
          </a:prstGeom>
          <a:noFill/>
        </p:spPr>
        <p:txBody>
          <a:bodyPr wrap="none" rtlCol="0">
            <a:spAutoFit/>
          </a:bodyPr>
          <a:lstStyle/>
          <a:p>
            <a:r>
              <a:rPr lang="en-US" sz="4400" u="sng" dirty="0" smtClean="0">
                <a:latin typeface="Arial" panose="020B0604020202020204" pitchFamily="34" charset="0"/>
                <a:cs typeface="Arial" panose="020B0604020202020204" pitchFamily="34" charset="0"/>
              </a:rPr>
              <a:t>Knots of Interest</a:t>
            </a:r>
            <a:endParaRPr lang="en-US" sz="4400" u="sng" dirty="0">
              <a:latin typeface="Arial" panose="020B0604020202020204" pitchFamily="34" charset="0"/>
              <a:cs typeface="Arial" panose="020B0604020202020204" pitchFamily="34" charset="0"/>
            </a:endParaRPr>
          </a:p>
        </p:txBody>
      </p:sp>
      <p:sp>
        <p:nvSpPr>
          <p:cNvPr id="7" name="Rectangle 2"/>
          <p:cNvSpPr txBox="1">
            <a:spLocks noChangeArrowheads="1"/>
          </p:cNvSpPr>
          <p:nvPr/>
        </p:nvSpPr>
        <p:spPr bwMode="auto">
          <a:xfrm>
            <a:off x="258369" y="1674126"/>
            <a:ext cx="3311288" cy="1234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Anchor Bend</a:t>
            </a:r>
            <a:r>
              <a:rPr kumimoji="0" lang="en-US" altLang="en-US" sz="4400" b="0" i="0" u="none" strike="noStrike" kern="0" cap="none" spc="0" normalizeH="0" baseline="0" noProof="0" dirty="0" smtClean="0">
                <a:ln>
                  <a:noFill/>
                </a:ln>
                <a:solidFill>
                  <a:srgbClr val="003366"/>
                </a:solidFill>
                <a:effectLst/>
                <a:uLnTx/>
                <a:uFillTx/>
                <a:latin typeface="Times New Roman"/>
                <a:ea typeface="+mj-ea"/>
                <a:cs typeface="+mj-cs"/>
              </a:rPr>
              <a:t/>
            </a:r>
            <a:br>
              <a:rPr kumimoji="0" lang="en-US" altLang="en-US" sz="4400" b="0" i="0" u="none" strike="noStrike" kern="0" cap="none" spc="0" normalizeH="0" baseline="0" noProof="0" dirty="0" smtClean="0">
                <a:ln>
                  <a:noFill/>
                </a:ln>
                <a:solidFill>
                  <a:srgbClr val="003366"/>
                </a:solidFill>
                <a:effectLst/>
                <a:uLnTx/>
                <a:uFillTx/>
                <a:latin typeface="Times New Roman"/>
                <a:ea typeface="+mj-ea"/>
                <a:cs typeface="+mj-cs"/>
              </a:rPr>
            </a:br>
            <a:endParaRPr kumimoji="0" lang="en-US" altLang="en-US" sz="4400" b="0" i="0" u="none" strike="noStrike" kern="0" cap="none" spc="0" normalizeH="0" baseline="0" noProof="0" dirty="0" smtClean="0">
              <a:ln>
                <a:noFill/>
              </a:ln>
              <a:solidFill>
                <a:srgbClr val="003366"/>
              </a:solidFill>
              <a:effectLst/>
              <a:uLnTx/>
              <a:uFillTx/>
              <a:latin typeface="Times New Roman"/>
              <a:ea typeface="+mj-ea"/>
              <a:cs typeface="+mj-cs"/>
            </a:endParaRPr>
          </a:p>
        </p:txBody>
      </p:sp>
      <p:sp>
        <p:nvSpPr>
          <p:cNvPr id="8" name="Text Box 5"/>
          <p:cNvSpPr txBox="1">
            <a:spLocks noChangeArrowheads="1"/>
          </p:cNvSpPr>
          <p:nvPr/>
        </p:nvSpPr>
        <p:spPr bwMode="auto">
          <a:xfrm>
            <a:off x="904673" y="2284831"/>
            <a:ext cx="254272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ClrTx/>
              <a:buSzTx/>
              <a:buFontTx/>
              <a:buNone/>
            </a:pPr>
            <a:r>
              <a:rPr lang="en-US" altLang="en-US" sz="2400" dirty="0" smtClean="0">
                <a:cs typeface="Arial" panose="020B0604020202020204" pitchFamily="34" charset="0"/>
              </a:rPr>
              <a:t>Used to secure a line to an anchor</a:t>
            </a:r>
          </a:p>
          <a:p>
            <a:pPr fontAlgn="base">
              <a:spcBef>
                <a:spcPct val="50000"/>
              </a:spcBef>
              <a:spcAft>
                <a:spcPct val="0"/>
              </a:spcAft>
              <a:buClrTx/>
              <a:buSzTx/>
              <a:buFontTx/>
              <a:buNone/>
            </a:pPr>
            <a:r>
              <a:rPr lang="en-US" altLang="en-US" sz="2400" dirty="0" smtClean="0">
                <a:cs typeface="Arial" panose="020B0604020202020204" pitchFamily="34" charset="0"/>
              </a:rPr>
              <a:t>		</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012400" y="1853248"/>
            <a:ext cx="4934298" cy="4677104"/>
          </a:xfrm>
          <a:prstGeom prst="rect">
            <a:avLst/>
          </a:prstGeom>
        </p:spPr>
      </p:pic>
    </p:spTree>
    <p:extLst>
      <p:ext uri="{BB962C8B-B14F-4D97-AF65-F5344CB8AC3E}">
        <p14:creationId xmlns:p14="http://schemas.microsoft.com/office/powerpoint/2010/main" val="26611117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solidFill>
                  <a:prstClr val="white">
                    <a:tint val="75000"/>
                  </a:prstClr>
                </a:solidFill>
              </a:rPr>
              <a:pPr/>
              <a:t>16</a:t>
            </a:fld>
            <a:endParaRPr lang="en-US" dirty="0">
              <a:solidFill>
                <a:prstClr val="white">
                  <a:tint val="75000"/>
                </a:prstClr>
              </a:solidFill>
            </a:endParaRPr>
          </a:p>
        </p:txBody>
      </p:sp>
      <p:sp>
        <p:nvSpPr>
          <p:cNvPr id="6" name="Title 1"/>
          <p:cNvSpPr>
            <a:spLocks noGrp="1"/>
          </p:cNvSpPr>
          <p:nvPr>
            <p:ph type="title"/>
          </p:nvPr>
        </p:nvSpPr>
        <p:spPr>
          <a:xfrm>
            <a:off x="484710" y="452718"/>
            <a:ext cx="7055380" cy="1400530"/>
          </a:xfrm>
        </p:spPr>
        <p:txBody>
          <a:bodyPr/>
          <a:lstStyle/>
          <a:p>
            <a:pPr algn="ctr"/>
            <a:r>
              <a:rPr lang="en-US" dirty="0"/>
              <a:t/>
            </a:r>
            <a:br>
              <a:rPr lang="en-US" dirty="0"/>
            </a:br>
            <a:endParaRPr lang="en-US" dirty="0"/>
          </a:p>
        </p:txBody>
      </p:sp>
      <p:sp>
        <p:nvSpPr>
          <p:cNvPr id="3" name="TextBox 2"/>
          <p:cNvSpPr txBox="1"/>
          <p:nvPr/>
        </p:nvSpPr>
        <p:spPr>
          <a:xfrm>
            <a:off x="904673" y="678702"/>
            <a:ext cx="4297971" cy="769441"/>
          </a:xfrm>
          <a:prstGeom prst="rect">
            <a:avLst/>
          </a:prstGeom>
          <a:noFill/>
        </p:spPr>
        <p:txBody>
          <a:bodyPr wrap="none" rtlCol="0">
            <a:spAutoFit/>
          </a:bodyPr>
          <a:lstStyle/>
          <a:p>
            <a:r>
              <a:rPr lang="en-US" sz="4400" u="sng" dirty="0" smtClean="0">
                <a:solidFill>
                  <a:prstClr val="white"/>
                </a:solidFill>
                <a:latin typeface="Arial" panose="020B0604020202020204" pitchFamily="34" charset="0"/>
                <a:cs typeface="Arial" panose="020B0604020202020204" pitchFamily="34" charset="0"/>
              </a:rPr>
              <a:t>Knots of Interest</a:t>
            </a:r>
            <a:endParaRPr lang="en-US" sz="4400" u="sng" dirty="0">
              <a:solidFill>
                <a:prstClr val="white"/>
              </a:solidFill>
              <a:latin typeface="Arial" panose="020B0604020202020204" pitchFamily="34" charset="0"/>
              <a:cs typeface="Arial" panose="020B0604020202020204" pitchFamily="34" charset="0"/>
            </a:endParaRPr>
          </a:p>
        </p:txBody>
      </p:sp>
      <p:sp>
        <p:nvSpPr>
          <p:cNvPr id="7" name="Rectangle 2"/>
          <p:cNvSpPr txBox="1">
            <a:spLocks noChangeArrowheads="1"/>
          </p:cNvSpPr>
          <p:nvPr/>
        </p:nvSpPr>
        <p:spPr bwMode="auto">
          <a:xfrm>
            <a:off x="1481959" y="1667609"/>
            <a:ext cx="5475889" cy="1737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200" kern="0" dirty="0" smtClean="0">
                <a:solidFill>
                  <a:prstClr val="white"/>
                </a:solidFill>
                <a:latin typeface="Arial" panose="020B0604020202020204" pitchFamily="34" charset="0"/>
                <a:cs typeface="Arial" panose="020B0604020202020204" pitchFamily="34" charset="0"/>
              </a:rPr>
              <a:t>Figure Eight Knot</a:t>
            </a:r>
          </a:p>
          <a:p>
            <a:pPr algn="ctr" eaLnBrk="1" hangingPunct="1"/>
            <a:r>
              <a:rPr lang="en-US" altLang="en-US" sz="3200" kern="0" dirty="0" smtClean="0">
                <a:solidFill>
                  <a:prstClr val="white"/>
                </a:solidFill>
                <a:latin typeface="Arial" panose="020B0604020202020204" pitchFamily="34" charset="0"/>
                <a:cs typeface="Arial" panose="020B0604020202020204" pitchFamily="34" charset="0"/>
              </a:rPr>
              <a:t>(Flemish Knot)</a:t>
            </a:r>
            <a:r>
              <a:rPr lang="en-US" altLang="en-US" kern="0" dirty="0" smtClean="0">
                <a:solidFill>
                  <a:srgbClr val="003366"/>
                </a:solidFill>
                <a:latin typeface="Times New Roman"/>
              </a:rPr>
              <a:t/>
            </a:r>
            <a:br>
              <a:rPr lang="en-US" altLang="en-US" kern="0" dirty="0" smtClean="0">
                <a:solidFill>
                  <a:srgbClr val="003366"/>
                </a:solidFill>
                <a:latin typeface="Times New Roman"/>
              </a:rPr>
            </a:br>
            <a:endParaRPr lang="en-US" altLang="en-US" kern="0" dirty="0" smtClean="0">
              <a:solidFill>
                <a:srgbClr val="003366"/>
              </a:solidFill>
              <a:latin typeface="Times New Roman"/>
            </a:endParaRPr>
          </a:p>
        </p:txBody>
      </p:sp>
      <p:sp>
        <p:nvSpPr>
          <p:cNvPr id="8" name="Text Box 5"/>
          <p:cNvSpPr txBox="1">
            <a:spLocks noChangeArrowheads="1"/>
          </p:cNvSpPr>
          <p:nvPr/>
        </p:nvSpPr>
        <p:spPr bwMode="auto">
          <a:xfrm>
            <a:off x="2963918" y="2663034"/>
            <a:ext cx="273268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ClrTx/>
              <a:buSzTx/>
              <a:buFontTx/>
              <a:buNone/>
            </a:pPr>
            <a:r>
              <a:rPr lang="en-US" altLang="en-US" sz="2400" dirty="0" smtClean="0">
                <a:solidFill>
                  <a:prstClr val="white"/>
                </a:solidFill>
                <a:cs typeface="Arial" panose="020B0604020202020204" pitchFamily="34" charset="0"/>
              </a:rPr>
              <a:t>Used as a stopper</a:t>
            </a:r>
          </a:p>
          <a:p>
            <a:pPr fontAlgn="base">
              <a:spcBef>
                <a:spcPct val="50000"/>
              </a:spcBef>
              <a:spcAft>
                <a:spcPct val="0"/>
              </a:spcAft>
              <a:buClrTx/>
              <a:buSzTx/>
              <a:buFontTx/>
              <a:buNone/>
            </a:pPr>
            <a:r>
              <a:rPr lang="en-US" altLang="en-US" sz="2400" dirty="0" smtClean="0">
                <a:solidFill>
                  <a:prstClr val="white"/>
                </a:solidFill>
                <a:cs typeface="Arial" panose="020B0604020202020204" pitchFamily="34" charset="0"/>
              </a:rPr>
              <a:t>		</a:t>
            </a:r>
          </a:p>
        </p:txBody>
      </p:sp>
      <p:pic>
        <p:nvPicPr>
          <p:cNvPr id="10" name="Picture 18" descr="http://www.edinfor.pt/anc/no-b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458" y="4185524"/>
            <a:ext cx="2743200"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0" descr="http://www.edinfor.pt/anc/no-b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9474" y="4185523"/>
            <a:ext cx="2743200"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2" descr="http://www.edinfor.pt/anc/no-b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8490" y="4185522"/>
            <a:ext cx="2743200"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16944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solidFill>
                  <a:prstClr val="white">
                    <a:tint val="75000"/>
                  </a:prstClr>
                </a:solidFill>
              </a:rPr>
              <a:pPr/>
              <a:t>17</a:t>
            </a:fld>
            <a:endParaRPr lang="en-US" dirty="0">
              <a:solidFill>
                <a:prstClr val="white">
                  <a:tint val="75000"/>
                </a:prstClr>
              </a:solidFill>
            </a:endParaRPr>
          </a:p>
        </p:txBody>
      </p:sp>
      <p:sp>
        <p:nvSpPr>
          <p:cNvPr id="6" name="Title 1"/>
          <p:cNvSpPr>
            <a:spLocks noGrp="1"/>
          </p:cNvSpPr>
          <p:nvPr>
            <p:ph type="title"/>
          </p:nvPr>
        </p:nvSpPr>
        <p:spPr>
          <a:xfrm>
            <a:off x="484710" y="452718"/>
            <a:ext cx="7055380" cy="1400530"/>
          </a:xfrm>
        </p:spPr>
        <p:txBody>
          <a:bodyPr/>
          <a:lstStyle/>
          <a:p>
            <a:pPr algn="ctr"/>
            <a:r>
              <a:rPr lang="en-US" dirty="0"/>
              <a:t/>
            </a:r>
            <a:br>
              <a:rPr lang="en-US" dirty="0"/>
            </a:br>
            <a:endParaRPr lang="en-US" dirty="0"/>
          </a:p>
        </p:txBody>
      </p:sp>
      <p:sp>
        <p:nvSpPr>
          <p:cNvPr id="3" name="TextBox 2"/>
          <p:cNvSpPr txBox="1"/>
          <p:nvPr/>
        </p:nvSpPr>
        <p:spPr>
          <a:xfrm>
            <a:off x="904673" y="678702"/>
            <a:ext cx="4297971" cy="769441"/>
          </a:xfrm>
          <a:prstGeom prst="rect">
            <a:avLst/>
          </a:prstGeom>
          <a:noFill/>
        </p:spPr>
        <p:txBody>
          <a:bodyPr wrap="none" rtlCol="0">
            <a:spAutoFit/>
          </a:bodyPr>
          <a:lstStyle/>
          <a:p>
            <a:r>
              <a:rPr lang="en-US" sz="4400" u="sng" dirty="0" smtClean="0">
                <a:solidFill>
                  <a:prstClr val="white"/>
                </a:solidFill>
                <a:latin typeface="Arial" panose="020B0604020202020204" pitchFamily="34" charset="0"/>
                <a:cs typeface="Arial" panose="020B0604020202020204" pitchFamily="34" charset="0"/>
              </a:rPr>
              <a:t>Knots of Interest</a:t>
            </a:r>
            <a:endParaRPr lang="en-US" sz="4400" u="sng" dirty="0">
              <a:solidFill>
                <a:prstClr val="white"/>
              </a:solidFill>
              <a:latin typeface="Arial" panose="020B0604020202020204" pitchFamily="34" charset="0"/>
              <a:cs typeface="Arial" panose="020B0604020202020204" pitchFamily="34" charset="0"/>
            </a:endParaRPr>
          </a:p>
        </p:txBody>
      </p:sp>
      <p:sp>
        <p:nvSpPr>
          <p:cNvPr id="7" name="Rectangle 2"/>
          <p:cNvSpPr txBox="1">
            <a:spLocks noChangeArrowheads="1"/>
          </p:cNvSpPr>
          <p:nvPr/>
        </p:nvSpPr>
        <p:spPr bwMode="auto">
          <a:xfrm>
            <a:off x="258369" y="1676166"/>
            <a:ext cx="3231065" cy="1234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200" kern="0" dirty="0" smtClean="0">
                <a:solidFill>
                  <a:prstClr val="white"/>
                </a:solidFill>
                <a:latin typeface="Arial" panose="020B0604020202020204" pitchFamily="34" charset="0"/>
                <a:cs typeface="Arial" panose="020B0604020202020204" pitchFamily="34" charset="0"/>
              </a:rPr>
              <a:t>Overhand Knot</a:t>
            </a:r>
            <a:r>
              <a:rPr lang="en-US" altLang="en-US" kern="0" dirty="0" smtClean="0">
                <a:solidFill>
                  <a:srgbClr val="003366"/>
                </a:solidFill>
                <a:latin typeface="Times New Roman"/>
              </a:rPr>
              <a:t/>
            </a:r>
            <a:br>
              <a:rPr lang="en-US" altLang="en-US" kern="0" dirty="0" smtClean="0">
                <a:solidFill>
                  <a:srgbClr val="003366"/>
                </a:solidFill>
                <a:latin typeface="Times New Roman"/>
              </a:rPr>
            </a:br>
            <a:endParaRPr lang="en-US" altLang="en-US" kern="0" dirty="0" smtClean="0">
              <a:solidFill>
                <a:srgbClr val="003366"/>
              </a:solidFill>
              <a:latin typeface="Times New Roman"/>
            </a:endParaRPr>
          </a:p>
        </p:txBody>
      </p:sp>
      <p:sp>
        <p:nvSpPr>
          <p:cNvPr id="8" name="Text Box 5"/>
          <p:cNvSpPr txBox="1">
            <a:spLocks noChangeArrowheads="1"/>
          </p:cNvSpPr>
          <p:nvPr/>
        </p:nvSpPr>
        <p:spPr bwMode="auto">
          <a:xfrm>
            <a:off x="599090" y="2511972"/>
            <a:ext cx="270115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ClrTx/>
              <a:buSzTx/>
              <a:buFontTx/>
              <a:buNone/>
            </a:pPr>
            <a:r>
              <a:rPr lang="en-US" altLang="en-US" sz="2400" dirty="0" smtClean="0">
                <a:solidFill>
                  <a:prstClr val="white"/>
                </a:solidFill>
                <a:cs typeface="Arial" panose="020B0604020202020204" pitchFamily="34" charset="0"/>
              </a:rPr>
              <a:t>Use sparingly as it is difficult to untie after tightening</a:t>
            </a:r>
          </a:p>
          <a:p>
            <a:pPr fontAlgn="base">
              <a:spcBef>
                <a:spcPct val="50000"/>
              </a:spcBef>
              <a:spcAft>
                <a:spcPct val="0"/>
              </a:spcAft>
              <a:buClrTx/>
              <a:buSzTx/>
              <a:buFontTx/>
              <a:buNone/>
            </a:pPr>
            <a:r>
              <a:rPr lang="en-US" altLang="en-US" sz="2400" dirty="0" smtClean="0">
                <a:solidFill>
                  <a:prstClr val="white"/>
                </a:solidFill>
                <a:cs typeface="Arial" panose="020B0604020202020204" pitchFamily="34" charset="0"/>
              </a:rPr>
              <a:t>		</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7397" y="1853248"/>
            <a:ext cx="5328705" cy="4743450"/>
          </a:xfrm>
          <a:prstGeom prst="rect">
            <a:avLst/>
          </a:prstGeom>
        </p:spPr>
      </p:pic>
    </p:spTree>
    <p:extLst>
      <p:ext uri="{BB962C8B-B14F-4D97-AF65-F5344CB8AC3E}">
        <p14:creationId xmlns:p14="http://schemas.microsoft.com/office/powerpoint/2010/main" val="36455816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solidFill>
                  <a:prstClr val="white">
                    <a:tint val="75000"/>
                  </a:prstClr>
                </a:solidFill>
              </a:rPr>
              <a:pPr/>
              <a:t>18</a:t>
            </a:fld>
            <a:endParaRPr lang="en-US" dirty="0">
              <a:solidFill>
                <a:prstClr val="white">
                  <a:tint val="75000"/>
                </a:prstClr>
              </a:solidFill>
            </a:endParaRPr>
          </a:p>
        </p:txBody>
      </p:sp>
      <p:sp>
        <p:nvSpPr>
          <p:cNvPr id="6" name="Title 1"/>
          <p:cNvSpPr>
            <a:spLocks noGrp="1"/>
          </p:cNvSpPr>
          <p:nvPr>
            <p:ph type="title"/>
          </p:nvPr>
        </p:nvSpPr>
        <p:spPr>
          <a:xfrm>
            <a:off x="484710" y="452718"/>
            <a:ext cx="7055380" cy="1400530"/>
          </a:xfrm>
        </p:spPr>
        <p:txBody>
          <a:bodyPr/>
          <a:lstStyle/>
          <a:p>
            <a:pPr algn="ctr"/>
            <a:r>
              <a:rPr lang="en-US" dirty="0"/>
              <a:t/>
            </a:r>
            <a:br>
              <a:rPr lang="en-US" dirty="0"/>
            </a:br>
            <a:endParaRPr lang="en-US" dirty="0"/>
          </a:p>
        </p:txBody>
      </p:sp>
      <p:sp>
        <p:nvSpPr>
          <p:cNvPr id="3" name="TextBox 2"/>
          <p:cNvSpPr txBox="1"/>
          <p:nvPr/>
        </p:nvSpPr>
        <p:spPr>
          <a:xfrm>
            <a:off x="904673" y="678702"/>
            <a:ext cx="4297971" cy="769441"/>
          </a:xfrm>
          <a:prstGeom prst="rect">
            <a:avLst/>
          </a:prstGeom>
          <a:noFill/>
        </p:spPr>
        <p:txBody>
          <a:bodyPr wrap="none" rtlCol="0">
            <a:spAutoFit/>
          </a:bodyPr>
          <a:lstStyle/>
          <a:p>
            <a:r>
              <a:rPr lang="en-US" sz="4400" u="sng" dirty="0" smtClean="0">
                <a:solidFill>
                  <a:prstClr val="white"/>
                </a:solidFill>
                <a:latin typeface="Arial" panose="020B0604020202020204" pitchFamily="34" charset="0"/>
                <a:cs typeface="Arial" panose="020B0604020202020204" pitchFamily="34" charset="0"/>
              </a:rPr>
              <a:t>Knots of Interest</a:t>
            </a:r>
            <a:endParaRPr lang="en-US" sz="4400" u="sng" dirty="0">
              <a:solidFill>
                <a:prstClr val="white"/>
              </a:solidFill>
              <a:latin typeface="Arial" panose="020B0604020202020204" pitchFamily="34" charset="0"/>
              <a:cs typeface="Arial" panose="020B0604020202020204" pitchFamily="34" charset="0"/>
            </a:endParaRPr>
          </a:p>
        </p:txBody>
      </p:sp>
      <p:sp>
        <p:nvSpPr>
          <p:cNvPr id="7" name="Rectangle 2"/>
          <p:cNvSpPr txBox="1">
            <a:spLocks noChangeArrowheads="1"/>
          </p:cNvSpPr>
          <p:nvPr/>
        </p:nvSpPr>
        <p:spPr bwMode="auto">
          <a:xfrm>
            <a:off x="701111" y="1676166"/>
            <a:ext cx="4814471" cy="1234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kern="0" dirty="0" smtClean="0">
                <a:solidFill>
                  <a:schemeClr val="tx1"/>
                </a:solidFill>
                <a:latin typeface="Arial" panose="020B0604020202020204" pitchFamily="34" charset="0"/>
                <a:cs typeface="Arial" panose="020B0604020202020204" pitchFamily="34" charset="0"/>
              </a:rPr>
              <a:t>Two Half - Hitches</a:t>
            </a:r>
            <a:r>
              <a:rPr lang="en-US" altLang="en-US" kern="0" dirty="0" smtClean="0">
                <a:solidFill>
                  <a:srgbClr val="003366"/>
                </a:solidFill>
                <a:latin typeface="Times New Roman"/>
              </a:rPr>
              <a:t/>
            </a:r>
            <a:br>
              <a:rPr lang="en-US" altLang="en-US" kern="0" dirty="0" smtClean="0">
                <a:solidFill>
                  <a:srgbClr val="003366"/>
                </a:solidFill>
                <a:latin typeface="Times New Roman"/>
              </a:rPr>
            </a:br>
            <a:endParaRPr lang="en-US" altLang="en-US" kern="0" dirty="0" smtClean="0">
              <a:solidFill>
                <a:srgbClr val="003366"/>
              </a:solidFill>
              <a:latin typeface="Times New Roman"/>
            </a:endParaRPr>
          </a:p>
        </p:txBody>
      </p:sp>
      <p:sp>
        <p:nvSpPr>
          <p:cNvPr id="8" name="Text Box 5"/>
          <p:cNvSpPr txBox="1">
            <a:spLocks noChangeArrowheads="1"/>
          </p:cNvSpPr>
          <p:nvPr/>
        </p:nvSpPr>
        <p:spPr bwMode="auto">
          <a:xfrm>
            <a:off x="932848" y="2218111"/>
            <a:ext cx="424161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ClrTx/>
              <a:buSzTx/>
              <a:buFontTx/>
              <a:buNone/>
            </a:pPr>
            <a:r>
              <a:rPr lang="en-US" altLang="en-US" sz="2400" dirty="0" smtClean="0">
                <a:solidFill>
                  <a:prstClr val="white"/>
                </a:solidFill>
                <a:cs typeface="Arial" panose="020B0604020202020204" pitchFamily="34" charset="0"/>
              </a:rPr>
              <a:t>Used most often in mooring</a:t>
            </a:r>
          </a:p>
          <a:p>
            <a:pPr fontAlgn="base">
              <a:spcBef>
                <a:spcPct val="50000"/>
              </a:spcBef>
              <a:spcAft>
                <a:spcPct val="0"/>
              </a:spcAft>
              <a:buClrTx/>
              <a:buSzTx/>
              <a:buFontTx/>
              <a:buNone/>
            </a:pPr>
            <a:r>
              <a:rPr lang="en-US" altLang="en-US" sz="2400" dirty="0" smtClean="0">
                <a:solidFill>
                  <a:prstClr val="white"/>
                </a:solidFill>
                <a:cs typeface="Arial" panose="020B0604020202020204" pitchFamily="34" charset="0"/>
              </a:rPr>
              <a:t>		</a:t>
            </a:r>
          </a:p>
        </p:txBody>
      </p:sp>
      <p:pic>
        <p:nvPicPr>
          <p:cNvPr id="9" name="Picture 7" descr="bk_doubhh1.gif (341 by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357" y="3034280"/>
            <a:ext cx="4038600"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bk_doubhh2.gif (390 byt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1213" y="4347473"/>
            <a:ext cx="39274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descr="bk_doubhh3.gif (453 byt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7426" y="5599857"/>
            <a:ext cx="39624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77186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solidFill>
                  <a:prstClr val="white">
                    <a:tint val="75000"/>
                  </a:prstClr>
                </a:solidFill>
              </a:rPr>
              <a:pPr/>
              <a:t>19</a:t>
            </a:fld>
            <a:endParaRPr lang="en-US" dirty="0">
              <a:solidFill>
                <a:prstClr val="white">
                  <a:tint val="75000"/>
                </a:prstClr>
              </a:solidFill>
            </a:endParaRPr>
          </a:p>
        </p:txBody>
      </p:sp>
      <p:sp>
        <p:nvSpPr>
          <p:cNvPr id="6" name="Title 1"/>
          <p:cNvSpPr>
            <a:spLocks noGrp="1"/>
          </p:cNvSpPr>
          <p:nvPr>
            <p:ph type="title"/>
          </p:nvPr>
        </p:nvSpPr>
        <p:spPr>
          <a:xfrm>
            <a:off x="484710" y="452718"/>
            <a:ext cx="7055380" cy="1400530"/>
          </a:xfrm>
        </p:spPr>
        <p:txBody>
          <a:bodyPr/>
          <a:lstStyle/>
          <a:p>
            <a:pPr algn="ctr"/>
            <a:r>
              <a:rPr lang="en-US" dirty="0"/>
              <a:t/>
            </a:r>
            <a:br>
              <a:rPr lang="en-US" dirty="0"/>
            </a:br>
            <a:endParaRPr lang="en-US" dirty="0"/>
          </a:p>
        </p:txBody>
      </p:sp>
      <p:sp>
        <p:nvSpPr>
          <p:cNvPr id="4" name="Content Placeholder 2"/>
          <p:cNvSpPr>
            <a:spLocks noGrp="1"/>
          </p:cNvSpPr>
          <p:nvPr>
            <p:ph idx="1"/>
          </p:nvPr>
        </p:nvSpPr>
        <p:spPr>
          <a:xfrm>
            <a:off x="484710" y="1222443"/>
            <a:ext cx="8333469" cy="4799986"/>
          </a:xfrm>
        </p:spPr>
        <p:txBody>
          <a:bodyPr>
            <a:normAutofit fontScale="92500"/>
          </a:bodyPr>
          <a:lstStyle/>
          <a:p>
            <a:pPr>
              <a:buFont typeface="Wingdings" panose="05000000000000000000" pitchFamily="2" charset="2"/>
              <a:buNone/>
            </a:pPr>
            <a:r>
              <a:rPr lang="en-US" altLang="en-US" sz="3600" dirty="0" smtClean="0">
                <a:latin typeface="Arial" panose="020B0604020202020204" pitchFamily="34" charset="0"/>
                <a:cs typeface="Arial" panose="020B0604020202020204" pitchFamily="34" charset="0"/>
              </a:rPr>
              <a:t>References:</a:t>
            </a:r>
          </a:p>
          <a:p>
            <a:pPr>
              <a:buFont typeface="Wingdings" panose="05000000000000000000" pitchFamily="2" charset="2"/>
              <a:buNone/>
            </a:pPr>
            <a:endParaRPr lang="en-US" altLang="en-US" sz="3600" dirty="0" smtClean="0">
              <a:latin typeface="Arial" panose="020B0604020202020204" pitchFamily="34" charset="0"/>
              <a:cs typeface="Arial" panose="020B0604020202020204" pitchFamily="34" charset="0"/>
              <a:hlinkClick r:id="rId3"/>
            </a:endParaRPr>
          </a:p>
          <a:p>
            <a:pPr>
              <a:buFont typeface="Wingdings" panose="05000000000000000000" pitchFamily="2" charset="2"/>
              <a:buNone/>
            </a:pPr>
            <a:r>
              <a:rPr lang="en-US" altLang="en-US" sz="3600" dirty="0" smtClean="0">
                <a:solidFill>
                  <a:srgbClr val="FF0000"/>
                </a:solidFill>
                <a:latin typeface="Arial" panose="020B0604020202020204" pitchFamily="34" charset="0"/>
                <a:cs typeface="Arial" panose="020B0604020202020204" pitchFamily="34" charset="0"/>
                <a:hlinkClick r:id="rId3"/>
              </a:rPr>
              <a:t>www.animatedknots.com</a:t>
            </a:r>
            <a:endParaRPr lang="en-US" altLang="en-US" sz="3600" dirty="0" smtClean="0">
              <a:solidFill>
                <a:srgbClr val="FF0000"/>
              </a:solidFill>
              <a:latin typeface="Arial" panose="020B0604020202020204" pitchFamily="34" charset="0"/>
              <a:cs typeface="Arial" panose="020B0604020202020204" pitchFamily="34" charset="0"/>
            </a:endParaRPr>
          </a:p>
          <a:p>
            <a:pPr>
              <a:buFont typeface="Wingdings" panose="05000000000000000000" pitchFamily="2" charset="2"/>
              <a:buNone/>
            </a:pPr>
            <a:r>
              <a:rPr lang="en-US" altLang="en-US" sz="3600" dirty="0" smtClean="0">
                <a:solidFill>
                  <a:srgbClr val="FF0000"/>
                </a:solidFill>
                <a:latin typeface="Arial" panose="020B0604020202020204" pitchFamily="34" charset="0"/>
                <a:cs typeface="Arial" panose="020B0604020202020204" pitchFamily="34" charset="0"/>
                <a:hlinkClick r:id="rId4"/>
              </a:rPr>
              <a:t>www.netknots.com</a:t>
            </a:r>
          </a:p>
          <a:p>
            <a:pPr>
              <a:buFont typeface="Wingdings" panose="05000000000000000000" pitchFamily="2" charset="2"/>
              <a:buNone/>
            </a:pPr>
            <a:endParaRPr lang="en-US" altLang="en-US" sz="3600" dirty="0" smtClean="0">
              <a:latin typeface="Arial" panose="020B0604020202020204" pitchFamily="34" charset="0"/>
              <a:cs typeface="Arial" panose="020B0604020202020204" pitchFamily="34" charset="0"/>
            </a:endParaRPr>
          </a:p>
          <a:p>
            <a:pPr>
              <a:buFont typeface="Wingdings" panose="05000000000000000000" pitchFamily="2" charset="2"/>
              <a:buNone/>
            </a:pPr>
            <a:r>
              <a:rPr lang="en-US" altLang="en-US" sz="3600" dirty="0" smtClean="0">
                <a:latin typeface="Arial" panose="020B0604020202020204" pitchFamily="34" charset="0"/>
                <a:cs typeface="Arial" panose="020B0604020202020204" pitchFamily="34" charset="0"/>
              </a:rPr>
              <a:t>APPS for your smart phone</a:t>
            </a:r>
          </a:p>
          <a:p>
            <a:pPr>
              <a:buFont typeface="Wingdings" panose="05000000000000000000" pitchFamily="2" charset="2"/>
              <a:buNone/>
            </a:pPr>
            <a:r>
              <a:rPr lang="en-US" altLang="en-US" sz="3600" dirty="0" smtClean="0">
                <a:latin typeface="Arial" panose="020B0604020202020204" pitchFamily="34" charset="0"/>
                <a:cs typeface="Arial" panose="020B0604020202020204" pitchFamily="34" charset="0"/>
              </a:rPr>
              <a:t>Our GOOGLE friend (or girlfriend, Alexa)</a:t>
            </a:r>
          </a:p>
          <a:p>
            <a:pPr>
              <a:buNone/>
            </a:pPr>
            <a:endParaRPr lang="en-US" altLang="en-US" sz="3600" dirty="0" smtClean="0">
              <a:latin typeface="Arial" panose="020B0604020202020204" pitchFamily="34" charset="0"/>
              <a:cs typeface="Arial" panose="020B0604020202020204" pitchFamily="34" charset="0"/>
            </a:endParaRPr>
          </a:p>
          <a:p>
            <a:endParaRPr lang="en-US" altLang="en-US" dirty="0" smtClean="0"/>
          </a:p>
        </p:txBody>
      </p:sp>
    </p:spTree>
    <p:extLst>
      <p:ext uri="{BB962C8B-B14F-4D97-AF65-F5344CB8AC3E}">
        <p14:creationId xmlns:p14="http://schemas.microsoft.com/office/powerpoint/2010/main" val="27032566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solidFill>
                  <a:prstClr val="white">
                    <a:tint val="75000"/>
                  </a:prstClr>
                </a:solidFill>
              </a:rPr>
              <a:pPr/>
              <a:t>2</a:t>
            </a:fld>
            <a:endParaRPr lang="en-US" dirty="0">
              <a:solidFill>
                <a:prstClr val="white">
                  <a:tint val="75000"/>
                </a:prstClr>
              </a:solidFill>
            </a:endParaRPr>
          </a:p>
        </p:txBody>
      </p:sp>
      <p:sp>
        <p:nvSpPr>
          <p:cNvPr id="6" name="Rectangle 5"/>
          <p:cNvSpPr/>
          <p:nvPr/>
        </p:nvSpPr>
        <p:spPr>
          <a:xfrm>
            <a:off x="622569" y="2198452"/>
            <a:ext cx="8219873" cy="2585323"/>
          </a:xfrm>
          <a:prstGeom prst="rect">
            <a:avLst/>
          </a:prstGeom>
        </p:spPr>
        <p:txBody>
          <a:bodyPr wrap="square">
            <a:spAutoFit/>
          </a:bodyPr>
          <a:lstStyle/>
          <a:p>
            <a:r>
              <a:rPr lang="en-US" sz="5400" dirty="0">
                <a:latin typeface="Arial" panose="020B0604020202020204" pitchFamily="34" charset="0"/>
                <a:cs typeface="Arial" panose="020B0604020202020204" pitchFamily="34" charset="0"/>
              </a:rPr>
              <a:t>Better to </a:t>
            </a:r>
            <a:r>
              <a:rPr lang="en-US" sz="5400" b="1" dirty="0">
                <a:latin typeface="Arial" panose="020B0604020202020204" pitchFamily="34" charset="0"/>
                <a:cs typeface="Arial" panose="020B0604020202020204" pitchFamily="34" charset="0"/>
              </a:rPr>
              <a:t>know</a:t>
            </a:r>
            <a:r>
              <a:rPr lang="en-US" sz="5400" dirty="0">
                <a:latin typeface="Arial" panose="020B0604020202020204" pitchFamily="34" charset="0"/>
                <a:cs typeface="Arial" panose="020B0604020202020204" pitchFamily="34" charset="0"/>
              </a:rPr>
              <a:t> a knot and not need it, than </a:t>
            </a:r>
            <a:r>
              <a:rPr lang="en-US" sz="5400" b="1" dirty="0">
                <a:latin typeface="Arial" panose="020B0604020202020204" pitchFamily="34" charset="0"/>
                <a:cs typeface="Arial" panose="020B0604020202020204" pitchFamily="34" charset="0"/>
              </a:rPr>
              <a:t>need</a:t>
            </a:r>
            <a:r>
              <a:rPr lang="en-US" sz="5400" dirty="0">
                <a:latin typeface="Arial" panose="020B0604020202020204" pitchFamily="34" charset="0"/>
                <a:cs typeface="Arial" panose="020B0604020202020204" pitchFamily="34" charset="0"/>
              </a:rPr>
              <a:t> a knot and not know it</a:t>
            </a:r>
            <a:endParaRPr lang="en-US" sz="5400" dirty="0"/>
          </a:p>
        </p:txBody>
      </p:sp>
    </p:spTree>
    <p:extLst>
      <p:ext uri="{BB962C8B-B14F-4D97-AF65-F5344CB8AC3E}">
        <p14:creationId xmlns:p14="http://schemas.microsoft.com/office/powerpoint/2010/main" val="10027089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solidFill>
                  <a:prstClr val="white">
                    <a:tint val="75000"/>
                  </a:prstClr>
                </a:solidFill>
              </a:rPr>
              <a:pPr/>
              <a:t>3</a:t>
            </a:fld>
            <a:endParaRPr lang="en-US" dirty="0">
              <a:solidFill>
                <a:prstClr val="white">
                  <a:tint val="75000"/>
                </a:prstClr>
              </a:solidFill>
            </a:endParaRPr>
          </a:p>
        </p:txBody>
      </p:sp>
      <p:sp>
        <p:nvSpPr>
          <p:cNvPr id="6" name="Title 1"/>
          <p:cNvSpPr>
            <a:spLocks noGrp="1"/>
          </p:cNvSpPr>
          <p:nvPr>
            <p:ph type="title"/>
          </p:nvPr>
        </p:nvSpPr>
        <p:spPr>
          <a:xfrm>
            <a:off x="484710" y="452718"/>
            <a:ext cx="7055380" cy="1400530"/>
          </a:xfrm>
        </p:spPr>
        <p:txBody>
          <a:bodyPr/>
          <a:lstStyle/>
          <a:p>
            <a:pPr algn="ctr"/>
            <a:r>
              <a:rPr lang="en-US" dirty="0"/>
              <a:t/>
            </a:r>
            <a:br>
              <a:rPr lang="en-US" dirty="0"/>
            </a:br>
            <a:endParaRPr lang="en-US" dirty="0"/>
          </a:p>
        </p:txBody>
      </p:sp>
      <p:sp>
        <p:nvSpPr>
          <p:cNvPr id="4" name="Rectangle 2"/>
          <p:cNvSpPr txBox="1">
            <a:spLocks noChangeArrowheads="1"/>
          </p:cNvSpPr>
          <p:nvPr/>
        </p:nvSpPr>
        <p:spPr bwMode="auto">
          <a:xfrm>
            <a:off x="1173163"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0" cap="none" spc="0" normalizeH="0" baseline="0" noProof="0" dirty="0" smtClean="0">
                <a:ln>
                  <a:noFill/>
                </a:ln>
                <a:solidFill>
                  <a:schemeClr val="tx1"/>
                </a:solidFill>
                <a:effectLst/>
                <a:uLnTx/>
                <a:uFillTx/>
                <a:latin typeface="Times New Roman"/>
                <a:ea typeface="+mj-ea"/>
                <a:cs typeface="+mj-cs"/>
              </a:rPr>
              <a:t>Marlinspike Seamanship</a:t>
            </a:r>
            <a:r>
              <a:rPr kumimoji="0" lang="en-US" altLang="en-US" sz="4400" b="0" i="0" u="none" strike="noStrike" kern="0" cap="none" spc="0" normalizeH="0" baseline="0" noProof="0" dirty="0" smtClean="0">
                <a:ln>
                  <a:noFill/>
                </a:ln>
                <a:solidFill>
                  <a:srgbClr val="003366"/>
                </a:solidFill>
                <a:effectLst/>
                <a:uLnTx/>
                <a:uFillTx/>
                <a:latin typeface="Times New Roman"/>
                <a:ea typeface="+mj-ea"/>
                <a:cs typeface="+mj-cs"/>
              </a:rPr>
              <a:t>	</a:t>
            </a:r>
          </a:p>
        </p:txBody>
      </p:sp>
      <p:sp>
        <p:nvSpPr>
          <p:cNvPr id="7" name="Rectangle 3"/>
          <p:cNvSpPr txBox="1">
            <a:spLocks noChangeArrowheads="1"/>
          </p:cNvSpPr>
          <p:nvPr/>
        </p:nvSpPr>
        <p:spPr bwMode="auto">
          <a:xfrm>
            <a:off x="622844" y="2014712"/>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
                <a:srgbClr val="0099CC"/>
              </a:buClr>
              <a:buSzPct val="80000"/>
              <a:buFont typeface="Wingdings" panose="05000000000000000000" pitchFamily="2" charset="2"/>
              <a:buNone/>
              <a:tabLst/>
              <a:defRPr/>
            </a:pPr>
            <a:r>
              <a:rPr kumimoji="0" lang="en-US" altLang="en-US" sz="3200" b="0" i="0" u="sng" strike="noStrike" kern="0" cap="none" spc="0" normalizeH="0" baseline="0" noProof="0" dirty="0" smtClean="0">
                <a:ln>
                  <a:noFill/>
                </a:ln>
                <a:effectLst/>
                <a:uLnTx/>
                <a:uFillTx/>
                <a:latin typeface="Arial"/>
                <a:ea typeface="+mn-ea"/>
                <a:cs typeface="+mn-cs"/>
              </a:rPr>
              <a:t>Objectives:</a:t>
            </a:r>
          </a:p>
          <a:p>
            <a:pPr marL="342900" marR="0" lvl="0" indent="-342900" algn="l" defTabSz="914400" rtl="0" eaLnBrk="1" fontAlgn="base" latinLnBrk="0" hangingPunct="1">
              <a:lnSpc>
                <a:spcPct val="100000"/>
              </a:lnSpc>
              <a:spcBef>
                <a:spcPct val="20000"/>
              </a:spcBef>
              <a:spcAft>
                <a:spcPct val="0"/>
              </a:spcAft>
              <a:buClr>
                <a:srgbClr val="0099CC"/>
              </a:buClr>
              <a:buSzPct val="80000"/>
              <a:buFont typeface="Wingdings" panose="05000000000000000000" pitchFamily="2" charset="2"/>
              <a:buNone/>
              <a:tabLst/>
              <a:defRPr/>
            </a:pPr>
            <a:endParaRPr kumimoji="0" lang="en-US" altLang="en-US" sz="3200" b="0" i="0" u="sng" strike="noStrike" kern="0" cap="none" spc="0" normalizeH="0" baseline="0" noProof="0" dirty="0" smtClean="0">
              <a:ln>
                <a:noFill/>
              </a:ln>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0099CC"/>
              </a:buClr>
              <a:buSzPct val="80000"/>
              <a:buFont typeface="Wingdings" panose="05000000000000000000" pitchFamily="2" charset="2"/>
              <a:buChar char="n"/>
              <a:tabLst/>
              <a:defRPr/>
            </a:pPr>
            <a:r>
              <a:rPr kumimoji="0" lang="en-US" altLang="en-US" sz="3200" b="0" i="0" u="none" strike="noStrike" kern="0" cap="none" spc="0" normalizeH="0" baseline="0" noProof="0" dirty="0" smtClean="0">
                <a:ln>
                  <a:noFill/>
                </a:ln>
                <a:effectLst/>
                <a:uLnTx/>
                <a:uFillTx/>
                <a:latin typeface="Arial"/>
                <a:ea typeface="+mn-ea"/>
                <a:cs typeface="+mn-cs"/>
              </a:rPr>
              <a:t>Understand What  Marlinspike Seamanship is</a:t>
            </a:r>
          </a:p>
          <a:p>
            <a:pPr marL="342900" marR="0" lvl="0" indent="-342900" algn="l" defTabSz="914400" rtl="0" eaLnBrk="1" fontAlgn="base" latinLnBrk="0" hangingPunct="1">
              <a:lnSpc>
                <a:spcPct val="100000"/>
              </a:lnSpc>
              <a:spcBef>
                <a:spcPct val="20000"/>
              </a:spcBef>
              <a:spcAft>
                <a:spcPct val="0"/>
              </a:spcAft>
              <a:buClr>
                <a:srgbClr val="0099CC"/>
              </a:buClr>
              <a:buSzPct val="80000"/>
              <a:buFont typeface="Wingdings" panose="05000000000000000000" pitchFamily="2" charset="2"/>
              <a:buChar char="n"/>
              <a:tabLst/>
              <a:defRPr/>
            </a:pPr>
            <a:r>
              <a:rPr kumimoji="0" lang="en-US" altLang="en-US" sz="3200" b="0" i="0" u="none" strike="noStrike" kern="0" cap="none" spc="0" normalizeH="0" baseline="0" noProof="0" dirty="0" smtClean="0">
                <a:ln>
                  <a:noFill/>
                </a:ln>
                <a:effectLst/>
                <a:uLnTx/>
                <a:uFillTx/>
                <a:latin typeface="Arial"/>
                <a:ea typeface="+mn-ea"/>
                <a:cs typeface="+mn-cs"/>
              </a:rPr>
              <a:t>Proper Way to Care for Line </a:t>
            </a:r>
          </a:p>
          <a:p>
            <a:pPr marL="342900" marR="0" lvl="0" indent="-342900" algn="l" defTabSz="914400" rtl="0" eaLnBrk="1" fontAlgn="base" latinLnBrk="0" hangingPunct="1">
              <a:lnSpc>
                <a:spcPct val="100000"/>
              </a:lnSpc>
              <a:spcBef>
                <a:spcPct val="20000"/>
              </a:spcBef>
              <a:spcAft>
                <a:spcPct val="0"/>
              </a:spcAft>
              <a:buClr>
                <a:srgbClr val="0099CC"/>
              </a:buClr>
              <a:buSzPct val="80000"/>
              <a:buFont typeface="Wingdings" panose="05000000000000000000" pitchFamily="2" charset="2"/>
              <a:buChar char="n"/>
              <a:tabLst/>
              <a:defRPr/>
            </a:pPr>
            <a:r>
              <a:rPr kumimoji="0" lang="en-US" altLang="en-US" sz="3200" b="0" i="0" u="none" strike="noStrike" kern="0" cap="none" spc="0" normalizeH="0" baseline="0" noProof="0" dirty="0" smtClean="0">
                <a:ln>
                  <a:noFill/>
                </a:ln>
                <a:effectLst/>
                <a:uLnTx/>
                <a:uFillTx/>
                <a:latin typeface="Arial"/>
                <a:ea typeface="+mn-ea"/>
                <a:cs typeface="+mn-cs"/>
              </a:rPr>
              <a:t>Learn to tie the bowline, cleat wrap and clove hitch knots</a:t>
            </a:r>
          </a:p>
        </p:txBody>
      </p:sp>
    </p:spTree>
    <p:extLst>
      <p:ext uri="{BB962C8B-B14F-4D97-AF65-F5344CB8AC3E}">
        <p14:creationId xmlns:p14="http://schemas.microsoft.com/office/powerpoint/2010/main" val="40728630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solidFill>
                  <a:prstClr val="white">
                    <a:tint val="75000"/>
                  </a:prstClr>
                </a:solidFill>
              </a:rPr>
              <a:pPr/>
              <a:t>4</a:t>
            </a:fld>
            <a:endParaRPr lang="en-US" dirty="0">
              <a:solidFill>
                <a:prstClr val="white">
                  <a:tint val="75000"/>
                </a:prstClr>
              </a:solidFill>
            </a:endParaRPr>
          </a:p>
        </p:txBody>
      </p:sp>
      <p:sp>
        <p:nvSpPr>
          <p:cNvPr id="6" name="Title 1"/>
          <p:cNvSpPr>
            <a:spLocks noGrp="1"/>
          </p:cNvSpPr>
          <p:nvPr>
            <p:ph type="title"/>
          </p:nvPr>
        </p:nvSpPr>
        <p:spPr>
          <a:xfrm>
            <a:off x="484710" y="452718"/>
            <a:ext cx="7055380" cy="1400530"/>
          </a:xfrm>
        </p:spPr>
        <p:txBody>
          <a:bodyPr/>
          <a:lstStyle/>
          <a:p>
            <a:pPr algn="ctr"/>
            <a:r>
              <a:rPr lang="en-US" dirty="0"/>
              <a:t/>
            </a:r>
            <a:br>
              <a:rPr lang="en-US" dirty="0"/>
            </a:br>
            <a:endParaRPr lang="en-US" dirty="0"/>
          </a:p>
        </p:txBody>
      </p:sp>
      <p:sp>
        <p:nvSpPr>
          <p:cNvPr id="3" name="Rectangle 2"/>
          <p:cNvSpPr/>
          <p:nvPr/>
        </p:nvSpPr>
        <p:spPr>
          <a:xfrm>
            <a:off x="484710" y="991745"/>
            <a:ext cx="8151779" cy="5693866"/>
          </a:xfrm>
          <a:prstGeom prst="rect">
            <a:avLst/>
          </a:prstGeom>
        </p:spPr>
        <p:txBody>
          <a:bodyPr wrap="square">
            <a:spAutoFit/>
          </a:bodyPr>
          <a:lstStyle/>
          <a:p>
            <a:pPr>
              <a:defRPr/>
            </a:pPr>
            <a:r>
              <a:rPr lang="en-US" sz="2800" dirty="0">
                <a:latin typeface="Arial" panose="020B0604020202020204" pitchFamily="34" charset="0"/>
                <a:cs typeface="Arial" panose="020B0604020202020204" pitchFamily="34" charset="0"/>
              </a:rPr>
              <a:t>Two ropes walk into a bar, one rope calls the bartender and says “Barkeep, let me get a couple of beers.” The bartender says “I’m sorry, we don’t serve ropes in here.”</a:t>
            </a:r>
          </a:p>
          <a:p>
            <a:pPr>
              <a:defRPr/>
            </a:pPr>
            <a:r>
              <a:rPr lang="en-US" sz="2800" dirty="0">
                <a:latin typeface="Arial" panose="020B0604020202020204" pitchFamily="34" charset="0"/>
                <a:cs typeface="Arial" panose="020B0604020202020204" pitchFamily="34" charset="0"/>
              </a:rPr>
              <a:t>    Frustrated, the ropes walk out and since this was the only bar in town they thought about it until one rope says “I’ve got an idea!”  So he gets himself into a bind and frizzles his ends and walks back into the bar and says “Barkeep, let me get a beer.” </a:t>
            </a:r>
          </a:p>
          <a:p>
            <a:pPr>
              <a:defRPr/>
            </a:pPr>
            <a:r>
              <a:rPr lang="en-US" sz="2800" dirty="0">
                <a:latin typeface="Arial" panose="020B0604020202020204" pitchFamily="34" charset="0"/>
                <a:cs typeface="Arial" panose="020B0604020202020204" pitchFamily="34" charset="0"/>
              </a:rPr>
              <a:t>    The barkeep says “Aren’t you one of those ropes that came in earlier?” </a:t>
            </a:r>
          </a:p>
          <a:p>
            <a:pPr>
              <a:defRPr/>
            </a:pPr>
            <a:r>
              <a:rPr lang="en-US" sz="2800" dirty="0">
                <a:latin typeface="Arial" panose="020B0604020202020204" pitchFamily="34" charset="0"/>
                <a:cs typeface="Arial" panose="020B0604020202020204" pitchFamily="34" charset="0"/>
              </a:rPr>
              <a:t>    The rope answers “No sir, I’m a frayed knot.”</a:t>
            </a:r>
          </a:p>
        </p:txBody>
      </p:sp>
    </p:spTree>
    <p:extLst>
      <p:ext uri="{BB962C8B-B14F-4D97-AF65-F5344CB8AC3E}">
        <p14:creationId xmlns:p14="http://schemas.microsoft.com/office/powerpoint/2010/main" val="4338097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solidFill>
                  <a:prstClr val="white">
                    <a:tint val="75000"/>
                  </a:prstClr>
                </a:solidFill>
              </a:rPr>
              <a:pPr/>
              <a:t>5</a:t>
            </a:fld>
            <a:endParaRPr lang="en-US" dirty="0">
              <a:solidFill>
                <a:prstClr val="white">
                  <a:tint val="75000"/>
                </a:prstClr>
              </a:solidFill>
            </a:endParaRPr>
          </a:p>
        </p:txBody>
      </p:sp>
      <p:sp>
        <p:nvSpPr>
          <p:cNvPr id="6" name="Title 1"/>
          <p:cNvSpPr>
            <a:spLocks noGrp="1"/>
          </p:cNvSpPr>
          <p:nvPr>
            <p:ph type="title"/>
          </p:nvPr>
        </p:nvSpPr>
        <p:spPr>
          <a:xfrm>
            <a:off x="484710" y="452718"/>
            <a:ext cx="7055380" cy="1400530"/>
          </a:xfrm>
        </p:spPr>
        <p:txBody>
          <a:bodyPr/>
          <a:lstStyle/>
          <a:p>
            <a:pPr algn="ctr"/>
            <a:r>
              <a:rPr lang="en-US" dirty="0"/>
              <a:t/>
            </a:r>
            <a:br>
              <a:rPr lang="en-US" dirty="0"/>
            </a:br>
            <a:endParaRPr lang="en-US" dirty="0"/>
          </a:p>
        </p:txBody>
      </p:sp>
      <p:sp>
        <p:nvSpPr>
          <p:cNvPr id="4" name="Rectangle 2"/>
          <p:cNvSpPr txBox="1">
            <a:spLocks noChangeArrowheads="1"/>
          </p:cNvSpPr>
          <p:nvPr/>
        </p:nvSpPr>
        <p:spPr>
          <a:xfrm>
            <a:off x="1173163" y="457200"/>
            <a:ext cx="7772400" cy="1143000"/>
          </a:xfrm>
          <a:prstGeom prst="rect">
            <a:avLst/>
          </a:prstGeom>
        </p:spPr>
        <p:txBody>
          <a:bodyPr vert="horz" lIns="91440" tIns="45720" rIns="91440" bIns="45720" rtlCol="0" anchor="t">
            <a:no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dirty="0" smtClean="0">
                <a:solidFill>
                  <a:schemeClr val="tx1"/>
                </a:solidFill>
                <a:latin typeface="Arial" panose="020B0604020202020204" pitchFamily="34" charset="0"/>
                <a:cs typeface="Arial" panose="020B0604020202020204" pitchFamily="34" charset="0"/>
              </a:rPr>
              <a:t>Marlinspike Seamanship</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812" y="1404137"/>
            <a:ext cx="7884368" cy="5211267"/>
          </a:xfrm>
          <a:prstGeom prst="rect">
            <a:avLst/>
          </a:prstGeom>
        </p:spPr>
      </p:pic>
    </p:spTree>
    <p:extLst>
      <p:ext uri="{BB962C8B-B14F-4D97-AF65-F5344CB8AC3E}">
        <p14:creationId xmlns:p14="http://schemas.microsoft.com/office/powerpoint/2010/main" val="7851275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solidFill>
                  <a:prstClr val="white">
                    <a:tint val="75000"/>
                  </a:prstClr>
                </a:solidFill>
              </a:rPr>
              <a:pPr/>
              <a:t>6</a:t>
            </a:fld>
            <a:endParaRPr lang="en-US" dirty="0">
              <a:solidFill>
                <a:prstClr val="white">
                  <a:tint val="75000"/>
                </a:prstClr>
              </a:solidFill>
            </a:endParaRPr>
          </a:p>
        </p:txBody>
      </p:sp>
      <p:sp>
        <p:nvSpPr>
          <p:cNvPr id="6" name="Title 1"/>
          <p:cNvSpPr>
            <a:spLocks noGrp="1"/>
          </p:cNvSpPr>
          <p:nvPr>
            <p:ph type="title"/>
          </p:nvPr>
        </p:nvSpPr>
        <p:spPr>
          <a:xfrm>
            <a:off x="484710" y="452718"/>
            <a:ext cx="7055380" cy="1400530"/>
          </a:xfrm>
        </p:spPr>
        <p:txBody>
          <a:bodyPr/>
          <a:lstStyle/>
          <a:p>
            <a:pPr algn="ctr"/>
            <a:r>
              <a:rPr lang="en-US" dirty="0"/>
              <a:t/>
            </a:r>
            <a:br>
              <a:rPr lang="en-US" dirty="0"/>
            </a:br>
            <a:endParaRPr lang="en-US" dirty="0"/>
          </a:p>
        </p:txBody>
      </p:sp>
      <p:sp>
        <p:nvSpPr>
          <p:cNvPr id="4" name="Rectangle 3"/>
          <p:cNvSpPr txBox="1">
            <a:spLocks noChangeArrowheads="1"/>
          </p:cNvSpPr>
          <p:nvPr/>
        </p:nvSpPr>
        <p:spPr bwMode="auto">
          <a:xfrm>
            <a:off x="1046703" y="1592094"/>
            <a:ext cx="637063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
                <a:srgbClr val="0099CC"/>
              </a:buClr>
              <a:buSzPct val="80000"/>
              <a:buFont typeface="Wingdings" panose="05000000000000000000" pitchFamily="2" charset="2"/>
              <a:buChar char="n"/>
              <a:tabLst/>
              <a:defRPr/>
            </a:pPr>
            <a:r>
              <a:rPr kumimoji="0" lang="en-US" altLang="en-US" b="0" i="0" u="none" strike="noStrike" kern="0" cap="none" spc="0" normalizeH="0" baseline="0" noProof="0" dirty="0" smtClean="0">
                <a:ln>
                  <a:noFill/>
                </a:ln>
                <a:effectLst/>
                <a:uLnTx/>
                <a:uFillTx/>
                <a:latin typeface="Arial" panose="020B0604020202020204" pitchFamily="34" charset="0"/>
                <a:cs typeface="Arial" panose="020B0604020202020204" pitchFamily="34" charset="0"/>
              </a:rPr>
              <a:t>The name marlinespike is derived from the tool that is used for splicing. It can be a tapered metal pin or carved of wood. </a:t>
            </a:r>
          </a:p>
          <a:p>
            <a:pPr marL="342900" marR="0" lvl="0" indent="-342900" algn="l" defTabSz="914400" rtl="0" eaLnBrk="1" fontAlgn="base" latinLnBrk="0" hangingPunct="1">
              <a:lnSpc>
                <a:spcPct val="100000"/>
              </a:lnSpc>
              <a:spcBef>
                <a:spcPct val="20000"/>
              </a:spcBef>
              <a:spcAft>
                <a:spcPct val="0"/>
              </a:spcAft>
              <a:buClr>
                <a:srgbClr val="0099CC"/>
              </a:buClr>
              <a:buSzPct val="80000"/>
              <a:buFont typeface="Wingdings" panose="05000000000000000000" pitchFamily="2" charset="2"/>
              <a:buChar char="n"/>
              <a:tabLst/>
              <a:defRPr/>
            </a:pPr>
            <a:r>
              <a:rPr kumimoji="0" lang="en-US" altLang="en-US" b="0" i="0" u="none" strike="noStrike" kern="0" cap="none" spc="0" normalizeH="0" baseline="0" noProof="0" dirty="0" smtClean="0">
                <a:ln>
                  <a:noFill/>
                </a:ln>
                <a:effectLst/>
                <a:uLnTx/>
                <a:uFillTx/>
                <a:latin typeface="Arial" panose="020B0604020202020204" pitchFamily="34" charset="0"/>
                <a:cs typeface="Arial" panose="020B0604020202020204" pitchFamily="34" charset="0"/>
              </a:rPr>
              <a:t>Once a rope is onboard a boat and is given a specific purpose, such as dock line, halyard, etc. it is called a </a:t>
            </a:r>
            <a:r>
              <a:rPr kumimoji="0" lang="en-US" altLang="en-US" b="1" i="0" u="none" strike="noStrike" kern="0" cap="none" spc="0" normalizeH="0" baseline="0" noProof="0" dirty="0" smtClean="0">
                <a:ln>
                  <a:noFill/>
                </a:ln>
                <a:effectLst/>
                <a:uLnTx/>
                <a:uFillTx/>
                <a:latin typeface="Arial" panose="020B0604020202020204" pitchFamily="34" charset="0"/>
                <a:cs typeface="Arial" panose="020B0604020202020204" pitchFamily="34" charset="0"/>
              </a:rPr>
              <a:t>line</a:t>
            </a:r>
            <a:r>
              <a:rPr kumimoji="0" lang="en-US" altLang="en-US" b="0" i="0" u="none" strike="noStrike" kern="0" cap="none" spc="0" normalizeH="0" baseline="0" noProof="0" dirty="0" smtClean="0">
                <a:ln>
                  <a:noFill/>
                </a:ln>
                <a:effectLst/>
                <a:uLnTx/>
                <a:uFillTx/>
                <a:latin typeface="Arial" panose="020B0604020202020204" pitchFamily="34" charset="0"/>
                <a:cs typeface="Arial" panose="020B0604020202020204" pitchFamily="34" charset="0"/>
              </a:rPr>
              <a:t>, not a rope. </a:t>
            </a:r>
          </a:p>
        </p:txBody>
      </p:sp>
      <p:pic>
        <p:nvPicPr>
          <p:cNvPr id="2" name="Picture 1"/>
          <p:cNvPicPr>
            <a:picLocks noChangeAspect="1"/>
          </p:cNvPicPr>
          <p:nvPr/>
        </p:nvPicPr>
        <p:blipFill>
          <a:blip r:embed="rId2"/>
          <a:stretch>
            <a:fillRect/>
          </a:stretch>
        </p:blipFill>
        <p:spPr>
          <a:xfrm>
            <a:off x="842003" y="324016"/>
            <a:ext cx="8004742" cy="1268078"/>
          </a:xfrm>
          <a:prstGeom prst="rect">
            <a:avLst/>
          </a:prstGeom>
        </p:spPr>
      </p:pic>
      <p:pic>
        <p:nvPicPr>
          <p:cNvPr id="7" name="Picture 6" descr="http://www.boatsafe.com/marlinespike/Ima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4743" y="1620374"/>
            <a:ext cx="992188"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9020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solidFill>
                  <a:prstClr val="white">
                    <a:tint val="75000"/>
                  </a:prstClr>
                </a:solidFill>
              </a:rPr>
              <a:pPr/>
              <a:t>7</a:t>
            </a:fld>
            <a:endParaRPr lang="en-US" dirty="0">
              <a:solidFill>
                <a:prstClr val="white">
                  <a:tint val="75000"/>
                </a:prstClr>
              </a:solidFill>
            </a:endParaRPr>
          </a:p>
        </p:txBody>
      </p:sp>
      <p:sp>
        <p:nvSpPr>
          <p:cNvPr id="4" name="Content Placeholder 2"/>
          <p:cNvSpPr txBox="1">
            <a:spLocks/>
          </p:cNvSpPr>
          <p:nvPr/>
        </p:nvSpPr>
        <p:spPr bwMode="auto">
          <a:xfrm>
            <a:off x="346953" y="1345660"/>
            <a:ext cx="7848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14350" marR="0" lvl="0" indent="-514350" algn="l" defTabSz="914400" rtl="0" eaLnBrk="0" fontAlgn="base" latinLnBrk="0" hangingPunct="0">
              <a:lnSpc>
                <a:spcPct val="100000"/>
              </a:lnSpc>
              <a:spcBef>
                <a:spcPct val="20000"/>
              </a:spcBef>
              <a:spcAft>
                <a:spcPct val="0"/>
              </a:spcAft>
              <a:buClr>
                <a:srgbClr val="0099CC"/>
              </a:buClr>
              <a:buSzPct val="80000"/>
              <a:buFont typeface="Wingdings" panose="05000000000000000000" pitchFamily="2" charset="2"/>
              <a:buNone/>
              <a:tabLst/>
              <a:defRPr/>
            </a:pPr>
            <a:r>
              <a:rPr kumimoji="0" lang="en-US" altLang="en-US" sz="2800" b="0" i="0" u="none" strike="noStrike" kern="0" cap="none" spc="0" normalizeH="0" baseline="0" noProof="0" dirty="0" smtClean="0">
                <a:ln>
                  <a:noFill/>
                </a:ln>
                <a:effectLst/>
                <a:uLnTx/>
                <a:uFillTx/>
                <a:latin typeface="Arial" panose="020B0604020202020204" pitchFamily="34" charset="0"/>
                <a:cs typeface="Arial" panose="020B0604020202020204" pitchFamily="34" charset="0"/>
              </a:rPr>
              <a:t>Common types of line</a:t>
            </a:r>
          </a:p>
          <a:p>
            <a:pPr marL="514350" marR="0" lvl="0" indent="-514350" algn="l" defTabSz="914400" rtl="0" eaLnBrk="0" fontAlgn="base" latinLnBrk="0" hangingPunct="0">
              <a:lnSpc>
                <a:spcPct val="100000"/>
              </a:lnSpc>
              <a:spcBef>
                <a:spcPct val="20000"/>
              </a:spcBef>
              <a:spcAft>
                <a:spcPct val="0"/>
              </a:spcAft>
              <a:buClr>
                <a:srgbClr val="0099CC"/>
              </a:buClr>
              <a:buSzPct val="80000"/>
              <a:buFont typeface="Wingdings" panose="05000000000000000000" pitchFamily="2" charset="2"/>
              <a:buChar char="n"/>
              <a:tabLst/>
              <a:defRPr/>
            </a:pPr>
            <a:r>
              <a:rPr kumimoji="0" lang="en-US" altLang="en-US" sz="2800" b="0" i="0" u="none" strike="noStrike" kern="0" cap="none" spc="0" normalizeH="0" baseline="0" noProof="0" dirty="0" smtClean="0">
                <a:ln>
                  <a:noFill/>
                </a:ln>
                <a:effectLst/>
                <a:uLnTx/>
                <a:uFillTx/>
                <a:latin typeface="Arial" panose="020B0604020202020204" pitchFamily="34" charset="0"/>
                <a:cs typeface="Arial" panose="020B0604020202020204" pitchFamily="34" charset="0"/>
              </a:rPr>
              <a:t>Natural Fibers (manila)- not great in salt water and shrinks when wet</a:t>
            </a:r>
          </a:p>
          <a:p>
            <a:pPr marL="514350" marR="0" lvl="0" indent="-514350" algn="l" defTabSz="914400" rtl="0" eaLnBrk="0" fontAlgn="base" latinLnBrk="0" hangingPunct="0">
              <a:lnSpc>
                <a:spcPct val="100000"/>
              </a:lnSpc>
              <a:spcBef>
                <a:spcPct val="20000"/>
              </a:spcBef>
              <a:spcAft>
                <a:spcPct val="0"/>
              </a:spcAft>
              <a:buClr>
                <a:srgbClr val="0099CC"/>
              </a:buClr>
              <a:buSzPct val="80000"/>
              <a:buFont typeface="Wingdings" panose="05000000000000000000" pitchFamily="2" charset="2"/>
              <a:buChar char="n"/>
              <a:tabLst/>
              <a:defRPr/>
            </a:pPr>
            <a:r>
              <a:rPr kumimoji="0" lang="en-US" altLang="en-US" sz="2800" b="0" i="0" u="none" strike="noStrike" kern="0" cap="none" spc="0" normalizeH="0" baseline="0" noProof="0" dirty="0" smtClean="0">
                <a:ln>
                  <a:noFill/>
                </a:ln>
                <a:effectLst/>
                <a:uLnTx/>
                <a:uFillTx/>
                <a:latin typeface="Arial" panose="020B0604020202020204" pitchFamily="34" charset="0"/>
                <a:cs typeface="Arial" panose="020B0604020202020204" pitchFamily="34" charset="0"/>
              </a:rPr>
              <a:t>Nylon - strongest line for its size, stretches up to 40%, can be stored wet</a:t>
            </a:r>
          </a:p>
          <a:p>
            <a:pPr marL="514350" marR="0" lvl="0" indent="-514350" algn="l" defTabSz="914400" rtl="0" eaLnBrk="0" fontAlgn="base" latinLnBrk="0" hangingPunct="0">
              <a:lnSpc>
                <a:spcPct val="100000"/>
              </a:lnSpc>
              <a:spcBef>
                <a:spcPct val="20000"/>
              </a:spcBef>
              <a:spcAft>
                <a:spcPct val="0"/>
              </a:spcAft>
              <a:buClr>
                <a:srgbClr val="0099CC"/>
              </a:buClr>
              <a:buSzPct val="80000"/>
              <a:buFont typeface="Wingdings" panose="05000000000000000000" pitchFamily="2" charset="2"/>
              <a:buChar char="n"/>
              <a:tabLst/>
              <a:defRPr/>
            </a:pPr>
            <a:r>
              <a:rPr kumimoji="0" lang="en-US" altLang="en-US" sz="2800" b="0" i="0" u="none" strike="noStrike" kern="0" cap="none" spc="0" normalizeH="0" baseline="0" noProof="0" dirty="0" smtClean="0">
                <a:ln>
                  <a:noFill/>
                </a:ln>
                <a:effectLst/>
                <a:uLnTx/>
                <a:uFillTx/>
                <a:latin typeface="Arial" panose="020B0604020202020204" pitchFamily="34" charset="0"/>
                <a:cs typeface="Arial" panose="020B0604020202020204" pitchFamily="34" charset="0"/>
              </a:rPr>
              <a:t>Polyester - not as strong and stretchy as nylon, may chaff</a:t>
            </a:r>
          </a:p>
          <a:p>
            <a:pPr marL="514350" marR="0" lvl="0" indent="-514350" algn="l" defTabSz="914400" rtl="0" eaLnBrk="0" fontAlgn="base" latinLnBrk="0" hangingPunct="0">
              <a:lnSpc>
                <a:spcPct val="100000"/>
              </a:lnSpc>
              <a:spcBef>
                <a:spcPct val="20000"/>
              </a:spcBef>
              <a:spcAft>
                <a:spcPct val="0"/>
              </a:spcAft>
              <a:buClr>
                <a:srgbClr val="0099CC"/>
              </a:buClr>
              <a:buSzPct val="80000"/>
              <a:buFont typeface="Wingdings" panose="05000000000000000000" pitchFamily="2" charset="2"/>
              <a:buChar char="n"/>
              <a:tabLst/>
              <a:defRPr/>
            </a:pPr>
            <a:r>
              <a:rPr kumimoji="0" lang="en-US" altLang="en-US" sz="2800" b="0" i="0" u="none" strike="noStrike" kern="0" cap="none" spc="0" normalizeH="0" baseline="0" noProof="0" dirty="0" smtClean="0">
                <a:ln>
                  <a:noFill/>
                </a:ln>
                <a:effectLst/>
                <a:uLnTx/>
                <a:uFillTx/>
                <a:latin typeface="Arial" panose="020B0604020202020204" pitchFamily="34" charset="0"/>
                <a:cs typeface="Arial" panose="020B0604020202020204" pitchFamily="34" charset="0"/>
              </a:rPr>
              <a:t>Polypropylene -floats, least costly, can cut skin , deteriorates in sunlight</a:t>
            </a:r>
          </a:p>
          <a:p>
            <a:pPr marL="514350" marR="0" lvl="0" indent="-514350" algn="l" defTabSz="914400" rtl="0" eaLnBrk="0" fontAlgn="base" latinLnBrk="0" hangingPunct="0">
              <a:lnSpc>
                <a:spcPct val="100000"/>
              </a:lnSpc>
              <a:spcBef>
                <a:spcPct val="20000"/>
              </a:spcBef>
              <a:spcAft>
                <a:spcPct val="0"/>
              </a:spcAft>
              <a:buClr>
                <a:srgbClr val="0099CC"/>
              </a:buClr>
              <a:buSzPct val="80000"/>
              <a:buFont typeface="Wingdings" panose="05000000000000000000" pitchFamily="2" charset="2"/>
              <a:buChar char="n"/>
              <a:tabLst/>
              <a:defRPr/>
            </a:pPr>
            <a:r>
              <a:rPr kumimoji="0" lang="en-US" altLang="en-US" sz="2800" b="0" i="0" u="none" strike="noStrike" kern="0" cap="none" spc="0" normalizeH="0" baseline="0" noProof="0" dirty="0" smtClean="0">
                <a:ln>
                  <a:noFill/>
                </a:ln>
                <a:effectLst/>
                <a:uLnTx/>
                <a:uFillTx/>
                <a:latin typeface="Arial" panose="020B0604020202020204" pitchFamily="34" charset="0"/>
                <a:cs typeface="Arial" panose="020B0604020202020204" pitchFamily="34" charset="0"/>
              </a:rPr>
              <a:t>Wire Rope - very strong, has little stretch, needs to be kept lubricated</a:t>
            </a:r>
          </a:p>
          <a:p>
            <a:pPr marL="514350" marR="0" lvl="0" indent="-514350" algn="l" defTabSz="914400" rtl="0" eaLnBrk="0" fontAlgn="base" latinLnBrk="0" hangingPunct="0">
              <a:lnSpc>
                <a:spcPct val="100000"/>
              </a:lnSpc>
              <a:spcBef>
                <a:spcPct val="20000"/>
              </a:spcBef>
              <a:spcAft>
                <a:spcPct val="0"/>
              </a:spcAft>
              <a:buClr>
                <a:srgbClr val="0099CC"/>
              </a:buClr>
              <a:buSzPct val="80000"/>
              <a:buFont typeface="Wingdings" panose="05000000000000000000" pitchFamily="2" charset="2"/>
              <a:buChar char="n"/>
              <a:tabLst/>
              <a:defRPr/>
            </a:pPr>
            <a:endParaRPr kumimoji="0" lang="en-US" altLang="en-US" sz="2000" b="0" i="0" u="none" strike="noStrike" kern="0" cap="none" spc="0" normalizeH="0" baseline="0" noProof="0" dirty="0" smtClean="0">
              <a:ln>
                <a:noFill/>
              </a:ln>
              <a:solidFill>
                <a:srgbClr val="000000"/>
              </a:solidFill>
              <a:effectLst/>
              <a:uLnTx/>
              <a:uFillTx/>
              <a:latin typeface="Arial"/>
              <a:ea typeface="+mn-ea"/>
              <a:cs typeface="+mn-cs"/>
            </a:endParaRPr>
          </a:p>
        </p:txBody>
      </p:sp>
      <p:pic>
        <p:nvPicPr>
          <p:cNvPr id="3" name="Picture 2"/>
          <p:cNvPicPr>
            <a:picLocks noChangeAspect="1"/>
          </p:cNvPicPr>
          <p:nvPr/>
        </p:nvPicPr>
        <p:blipFill>
          <a:blip r:embed="rId2"/>
          <a:stretch>
            <a:fillRect/>
          </a:stretch>
        </p:blipFill>
        <p:spPr>
          <a:xfrm>
            <a:off x="618267" y="295736"/>
            <a:ext cx="8004742" cy="1268078"/>
          </a:xfrm>
          <a:prstGeom prst="rect">
            <a:avLst/>
          </a:prstGeom>
        </p:spPr>
      </p:pic>
    </p:spTree>
    <p:extLst>
      <p:ext uri="{BB962C8B-B14F-4D97-AF65-F5344CB8AC3E}">
        <p14:creationId xmlns:p14="http://schemas.microsoft.com/office/powerpoint/2010/main" val="32272386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solidFill>
                  <a:prstClr val="white">
                    <a:tint val="75000"/>
                  </a:prstClr>
                </a:solidFill>
              </a:rPr>
              <a:pPr/>
              <a:t>8</a:t>
            </a:fld>
            <a:endParaRPr lang="en-US" dirty="0">
              <a:solidFill>
                <a:prstClr val="white">
                  <a:tint val="75000"/>
                </a:prstClr>
              </a:solidFill>
            </a:endParaRPr>
          </a:p>
        </p:txBody>
      </p:sp>
      <p:sp>
        <p:nvSpPr>
          <p:cNvPr id="6" name="Title 1"/>
          <p:cNvSpPr>
            <a:spLocks noGrp="1"/>
          </p:cNvSpPr>
          <p:nvPr>
            <p:ph type="title"/>
          </p:nvPr>
        </p:nvSpPr>
        <p:spPr>
          <a:xfrm>
            <a:off x="484710" y="452718"/>
            <a:ext cx="7055380" cy="1400530"/>
          </a:xfrm>
        </p:spPr>
        <p:txBody>
          <a:bodyPr/>
          <a:lstStyle/>
          <a:p>
            <a:pPr algn="ctr"/>
            <a:r>
              <a:rPr lang="en-US" dirty="0"/>
              <a:t/>
            </a:r>
            <a:br>
              <a:rPr lang="en-US" dirty="0"/>
            </a:br>
            <a:endParaRPr lang="en-US" dirty="0"/>
          </a:p>
        </p:txBody>
      </p:sp>
      <p:sp>
        <p:nvSpPr>
          <p:cNvPr id="4" name="Rectangle 2"/>
          <p:cNvSpPr txBox="1">
            <a:spLocks noChangeArrowheads="1"/>
          </p:cNvSpPr>
          <p:nvPr/>
        </p:nvSpPr>
        <p:spPr bwMode="auto">
          <a:xfrm>
            <a:off x="1173163" y="49192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400" b="0" i="0" u="sng"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Line Care</a:t>
            </a:r>
          </a:p>
        </p:txBody>
      </p:sp>
      <p:sp>
        <p:nvSpPr>
          <p:cNvPr id="7" name="Rectangle 3"/>
          <p:cNvSpPr txBox="1">
            <a:spLocks noChangeArrowheads="1"/>
          </p:cNvSpPr>
          <p:nvPr/>
        </p:nvSpPr>
        <p:spPr>
          <a:xfrm>
            <a:off x="1173163" y="1981200"/>
            <a:ext cx="4005328" cy="2665445"/>
          </a:xfrm>
          <a:prstGeom prst="rect">
            <a:avLst/>
          </a:prstGeom>
        </p:spPr>
        <p:txBody>
          <a:bodyPr vert="horz" lIns="91440" tIns="45720" rIns="91440" bIns="45720" rtlCol="0">
            <a:normAutofit/>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altLang="en-US" sz="2800" dirty="0" smtClean="0">
                <a:latin typeface="Arial" panose="020B0604020202020204" pitchFamily="34" charset="0"/>
                <a:cs typeface="Arial" panose="020B0604020202020204" pitchFamily="34" charset="0"/>
              </a:rPr>
              <a:t>Keep clean</a:t>
            </a:r>
          </a:p>
          <a:p>
            <a:r>
              <a:rPr lang="en-US" altLang="en-US" sz="2800" dirty="0" smtClean="0">
                <a:latin typeface="Arial" panose="020B0604020202020204" pitchFamily="34" charset="0"/>
                <a:cs typeface="Arial" panose="020B0604020202020204" pitchFamily="34" charset="0"/>
              </a:rPr>
              <a:t>Keep dry</a:t>
            </a:r>
          </a:p>
          <a:p>
            <a:r>
              <a:rPr lang="en-US" altLang="en-US" sz="2800" dirty="0" smtClean="0">
                <a:latin typeface="Arial" panose="020B0604020202020204" pitchFamily="34" charset="0"/>
                <a:cs typeface="Arial" panose="020B0604020202020204" pitchFamily="34" charset="0"/>
              </a:rPr>
              <a:t>Protect from abrasion</a:t>
            </a:r>
          </a:p>
          <a:p>
            <a:r>
              <a:rPr lang="en-US" altLang="en-US" sz="2800" dirty="0" smtClean="0">
                <a:latin typeface="Arial" panose="020B0604020202020204" pitchFamily="34" charset="0"/>
                <a:cs typeface="Arial" panose="020B0604020202020204" pitchFamily="34" charset="0"/>
              </a:rPr>
              <a:t>“Whip” ends to prevent unraveling</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4482" y="4991553"/>
            <a:ext cx="2976466" cy="1523999"/>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074772" y="5294959"/>
            <a:ext cx="1685398" cy="917185"/>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42407" y="4380679"/>
            <a:ext cx="2442568" cy="2143125"/>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42406" y="1407041"/>
            <a:ext cx="2442568" cy="2686050"/>
          </a:xfrm>
          <a:prstGeom prst="rect">
            <a:avLst/>
          </a:prstGeom>
        </p:spPr>
      </p:pic>
    </p:spTree>
    <p:extLst>
      <p:ext uri="{BB962C8B-B14F-4D97-AF65-F5344CB8AC3E}">
        <p14:creationId xmlns:p14="http://schemas.microsoft.com/office/powerpoint/2010/main" val="32498636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solidFill>
                  <a:prstClr val="white">
                    <a:tint val="75000"/>
                  </a:prstClr>
                </a:solidFill>
              </a:rPr>
              <a:pPr/>
              <a:t>9</a:t>
            </a:fld>
            <a:endParaRPr lang="en-US" dirty="0">
              <a:solidFill>
                <a:prstClr val="white">
                  <a:tint val="75000"/>
                </a:prstClr>
              </a:solidFill>
            </a:endParaRPr>
          </a:p>
        </p:txBody>
      </p:sp>
      <p:sp>
        <p:nvSpPr>
          <p:cNvPr id="6" name="Title 1"/>
          <p:cNvSpPr>
            <a:spLocks noGrp="1"/>
          </p:cNvSpPr>
          <p:nvPr>
            <p:ph type="title"/>
          </p:nvPr>
        </p:nvSpPr>
        <p:spPr>
          <a:xfrm>
            <a:off x="484710" y="452718"/>
            <a:ext cx="7055380" cy="1400530"/>
          </a:xfrm>
        </p:spPr>
        <p:txBody>
          <a:bodyPr/>
          <a:lstStyle/>
          <a:p>
            <a:pPr algn="ctr"/>
            <a:r>
              <a:rPr lang="en-US" dirty="0"/>
              <a:t/>
            </a:r>
            <a:br>
              <a:rPr lang="en-US" dirty="0"/>
            </a:br>
            <a:endParaRPr lang="en-US" dirty="0"/>
          </a:p>
        </p:txBody>
      </p:sp>
      <p:sp>
        <p:nvSpPr>
          <p:cNvPr id="2" name="TextBox 1"/>
          <p:cNvSpPr txBox="1"/>
          <p:nvPr/>
        </p:nvSpPr>
        <p:spPr>
          <a:xfrm>
            <a:off x="2453951" y="452718"/>
            <a:ext cx="4376057" cy="769441"/>
          </a:xfrm>
          <a:prstGeom prst="rect">
            <a:avLst/>
          </a:prstGeom>
          <a:noFill/>
        </p:spPr>
        <p:txBody>
          <a:bodyPr wrap="square" rtlCol="0">
            <a:spAutoFit/>
          </a:bodyPr>
          <a:lstStyle/>
          <a:p>
            <a:r>
              <a:rPr lang="en-US" sz="4400" u="sng" dirty="0" smtClean="0">
                <a:latin typeface="Arial" panose="020B0604020202020204" pitchFamily="34" charset="0"/>
                <a:cs typeface="Arial" panose="020B0604020202020204" pitchFamily="34" charset="0"/>
              </a:rPr>
              <a:t>Knots to Know </a:t>
            </a:r>
            <a:endParaRPr lang="en-US" sz="4400" u="sng" dirty="0">
              <a:latin typeface="Arial" panose="020B0604020202020204" pitchFamily="34" charset="0"/>
              <a:cs typeface="Arial" panose="020B0604020202020204" pitchFamily="34" charset="0"/>
            </a:endParaRPr>
          </a:p>
        </p:txBody>
      </p:sp>
      <p:sp>
        <p:nvSpPr>
          <p:cNvPr id="7" name="Content Placeholder 2"/>
          <p:cNvSpPr txBox="1">
            <a:spLocks/>
          </p:cNvSpPr>
          <p:nvPr/>
        </p:nvSpPr>
        <p:spPr bwMode="auto">
          <a:xfrm>
            <a:off x="345233" y="1222159"/>
            <a:ext cx="8434873" cy="167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
                <a:srgbClr val="0099CC"/>
              </a:buClr>
              <a:buSzPct val="80000"/>
              <a:buFont typeface="Wingdings" panose="05000000000000000000" pitchFamily="2" charset="2"/>
              <a:buNone/>
              <a:tabLst/>
              <a:defRPr/>
            </a:pPr>
            <a:r>
              <a:rPr kumimoji="0" lang="en-US" altLang="en-US" sz="3200" b="0" i="0" u="none" strike="noStrike" kern="0" cap="none" spc="0" normalizeH="0" baseline="0" noProof="0" dirty="0" smtClean="0">
                <a:ln>
                  <a:noFill/>
                </a:ln>
                <a:solidFill>
                  <a:srgbClr val="000000"/>
                </a:solidFill>
                <a:effectLst/>
                <a:uLnTx/>
                <a:uFillTx/>
                <a:latin typeface="Arial"/>
                <a:ea typeface="+mn-ea"/>
                <a:cs typeface="+mn-cs"/>
              </a:rPr>
              <a:t>	             </a:t>
            </a:r>
            <a:r>
              <a:rPr kumimoji="0" lang="en-US" altLang="en-US" b="0" i="0" u="none" strike="noStrike" kern="0" cap="none" spc="0" normalizeH="0" baseline="0" noProof="0" dirty="0" smtClean="0">
                <a:ln>
                  <a:noFill/>
                </a:ln>
                <a:effectLst/>
                <a:uLnTx/>
                <a:uFillTx/>
                <a:latin typeface="Arial"/>
                <a:ea typeface="+mn-ea"/>
                <a:cs typeface="+mn-cs"/>
              </a:rPr>
              <a:t>Bowline -  “King of knots”</a:t>
            </a:r>
          </a:p>
          <a:p>
            <a:pPr marL="342900" marR="0" lvl="0" indent="-342900" algn="ctr" defTabSz="914400" rtl="0" eaLnBrk="0" fontAlgn="base" latinLnBrk="0" hangingPunct="0">
              <a:lnSpc>
                <a:spcPct val="100000"/>
              </a:lnSpc>
              <a:spcBef>
                <a:spcPct val="20000"/>
              </a:spcBef>
              <a:spcAft>
                <a:spcPct val="0"/>
              </a:spcAft>
              <a:buClr>
                <a:srgbClr val="0099CC"/>
              </a:buClr>
              <a:buSzPct val="80000"/>
              <a:buFont typeface="Wingdings" panose="05000000000000000000" pitchFamily="2" charset="2"/>
              <a:buNone/>
              <a:tabLst/>
              <a:defRPr/>
            </a:pPr>
            <a:r>
              <a:rPr kumimoji="0" lang="en-US" altLang="en-US" sz="1600" b="0" i="0" u="none" strike="noStrike" kern="0" cap="none" spc="0" normalizeH="0" baseline="0" noProof="0" dirty="0" smtClean="0">
                <a:ln>
                  <a:noFill/>
                </a:ln>
                <a:effectLst/>
                <a:uLnTx/>
                <a:uFillTx/>
                <a:latin typeface="Arial"/>
                <a:ea typeface="+mn-ea"/>
                <a:cs typeface="+mn-cs"/>
              </a:rPr>
              <a:t>Used to fasten your line to a object or just to</a:t>
            </a:r>
            <a:r>
              <a:rPr kumimoji="0" lang="en-US" altLang="en-US" sz="1600" b="0" i="0" u="none" strike="noStrike" kern="0" cap="none" spc="0" normalizeH="0" noProof="0" dirty="0" smtClean="0">
                <a:ln>
                  <a:noFill/>
                </a:ln>
                <a:effectLst/>
                <a:uLnTx/>
                <a:uFillTx/>
                <a:latin typeface="Arial"/>
                <a:ea typeface="+mn-ea"/>
                <a:cs typeface="+mn-cs"/>
              </a:rPr>
              <a:t> </a:t>
            </a:r>
            <a:r>
              <a:rPr kumimoji="0" lang="en-US" altLang="en-US" sz="1600" b="0" i="0" u="none" strike="noStrike" kern="0" cap="none" spc="0" normalizeH="0" baseline="0" noProof="0" dirty="0" smtClean="0">
                <a:ln>
                  <a:noFill/>
                </a:ln>
                <a:effectLst/>
                <a:uLnTx/>
                <a:uFillTx/>
                <a:latin typeface="Arial"/>
                <a:ea typeface="+mn-ea"/>
                <a:cs typeface="+mn-cs"/>
              </a:rPr>
              <a:t>make a loop in your line that will not slip.</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233" y="2136710"/>
            <a:ext cx="8434873" cy="4545078"/>
          </a:xfrm>
          <a:prstGeom prst="rect">
            <a:avLst/>
          </a:prstGeom>
        </p:spPr>
      </p:pic>
    </p:spTree>
    <p:extLst>
      <p:ext uri="{BB962C8B-B14F-4D97-AF65-F5344CB8AC3E}">
        <p14:creationId xmlns:p14="http://schemas.microsoft.com/office/powerpoint/2010/main" val="921856585"/>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Content Templates">
  <a:themeElements>
    <a:clrScheme name="USAC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DF1F2E"/>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2.xml><?xml version="1.0" encoding="utf-8"?>
<a:theme xmlns:a="http://schemas.openxmlformats.org/drawingml/2006/main" name="Chart Color Templates">
  <a:themeElements>
    <a:clrScheme name="USACE Charts">
      <a:dk1>
        <a:srgbClr val="000000"/>
      </a:dk1>
      <a:lt1>
        <a:srgbClr val="FFFFFF"/>
      </a:lt1>
      <a:dk2>
        <a:srgbClr val="3E6682"/>
      </a:dk2>
      <a:lt2>
        <a:srgbClr val="D9D9D9"/>
      </a:lt2>
      <a:accent1>
        <a:srgbClr val="50771B"/>
      </a:accent1>
      <a:accent2>
        <a:srgbClr val="FCAE3B"/>
      </a:accent2>
      <a:accent3>
        <a:srgbClr val="705C38"/>
      </a:accent3>
      <a:accent4>
        <a:srgbClr val="532476"/>
      </a:accent4>
      <a:accent5>
        <a:srgbClr val="DF1F2E"/>
      </a:accent5>
      <a:accent6>
        <a:srgbClr val="82786F"/>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7A4F02DA-9F69-4CE8-8688-F5382440A1E1}"/>
    </a:ext>
  </a:extLst>
</a:theme>
</file>

<file path=ppt/theme/theme3.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BF8E658DB0A54B8187A6E67B60E163" ma:contentTypeVersion="0" ma:contentTypeDescription="Create a new document." ma:contentTypeScope="" ma:versionID="4dc9354b7b25d6322f9d624021e1ddb4">
  <xsd:schema xmlns:xsd="http://www.w3.org/2001/XMLSchema" xmlns:xs="http://www.w3.org/2001/XMLSchema" xmlns:p="http://schemas.microsoft.com/office/2006/metadata/properties" targetNamespace="http://schemas.microsoft.com/office/2006/metadata/properties" ma:root="true" ma:fieldsID="475d22d6a26c7b73e264c0129361619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3A2D1BC-5DFF-4C5E-A378-81A49D1575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57CAE72E-856B-4DF4-A9F6-93C41667E9A0}">
  <ds:schemaRefs>
    <ds:schemaRef ds:uri="http://schemas.microsoft.com/sharepoint/v3/contenttype/forms"/>
  </ds:schemaRefs>
</ds:datastoreItem>
</file>

<file path=customXml/itemProps3.xml><?xml version="1.0" encoding="utf-8"?>
<ds:datastoreItem xmlns:ds="http://schemas.openxmlformats.org/officeDocument/2006/customXml" ds:itemID="{0B8C2CD5-50C2-4A7C-996A-3D6312B83669}">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7930</TotalTime>
  <Words>890</Words>
  <Application>Microsoft Office PowerPoint</Application>
  <PresentationFormat>On-screen Show (4:3)</PresentationFormat>
  <Paragraphs>131</Paragraphs>
  <Slides>19</Slides>
  <Notes>9</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19</vt:i4>
      </vt:variant>
    </vt:vector>
  </HeadingPairs>
  <TitlesOfParts>
    <vt:vector size="29" baseType="lpstr">
      <vt:lpstr>ＭＳ Ｐゴシック</vt:lpstr>
      <vt:lpstr>Arial</vt:lpstr>
      <vt:lpstr>Calibri</vt:lpstr>
      <vt:lpstr>Century Gothic</vt:lpstr>
      <vt:lpstr>Times New Roman</vt:lpstr>
      <vt:lpstr>Wingdings</vt:lpstr>
      <vt:lpstr>Wingdings 3</vt:lpstr>
      <vt:lpstr>Content Templates</vt:lpstr>
      <vt:lpstr>Chart Color Templates</vt:lpstr>
      <vt:lpstr>Ion</vt:lpstr>
      <vt:lpstr>motorBOAT training, testing and licensing</vt:lpstr>
      <vt:lpstr>PowerPoint Presentation</vt:lpstr>
      <vt:lpstr> </vt:lpstr>
      <vt:lpstr> </vt:lpstr>
      <vt:lpstr> </vt:lpstr>
      <vt:lpstr> </vt:lpstr>
      <vt:lpstr>PowerPoint Presentation</vt:lpstr>
      <vt:lpstr> </vt:lpstr>
      <vt:lpstr> </vt:lpstr>
      <vt:lpstr> </vt:lpstr>
      <vt:lpstr> </vt:lpstr>
      <vt:lpstr> </vt:lpstr>
      <vt:lpstr> </vt:lpstr>
      <vt:lpstr> </vt:lpstr>
      <vt:lpstr> </vt:lpstr>
      <vt:lpstr> </vt:lpstr>
      <vt:lpstr> </vt:lpstr>
      <vt:lpstr> </vt:lpstr>
      <vt:lpstr> </vt:lpstr>
    </vt:vector>
  </TitlesOfParts>
  <Company>United States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ELW</dc:creator>
  <cp:lastModifiedBy>Ruebenson, Arthur J CIV USARMY CESAJ (US)</cp:lastModifiedBy>
  <cp:revision>389</cp:revision>
  <dcterms:created xsi:type="dcterms:W3CDTF">2017-02-20T05:10:01Z</dcterms:created>
  <dcterms:modified xsi:type="dcterms:W3CDTF">2019-09-28T18:18:03Z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0x010100B5BF8E658DB0A54B8187A6E67B60E163</vt:lpwstr>
  </property>
</Properties>
</file>